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4"/>
  </p:notesMasterIdLst>
  <p:sldIdLst>
    <p:sldId id="264" r:id="rId3"/>
    <p:sldId id="266" r:id="rId4"/>
    <p:sldId id="265" r:id="rId5"/>
    <p:sldId id="278" r:id="rId6"/>
    <p:sldId id="256" r:id="rId7"/>
    <p:sldId id="267" r:id="rId8"/>
    <p:sldId id="270" r:id="rId9"/>
    <p:sldId id="276" r:id="rId10"/>
    <p:sldId id="279" r:id="rId11"/>
    <p:sldId id="285" r:id="rId12"/>
    <p:sldId id="280" r:id="rId13"/>
    <p:sldId id="281" r:id="rId14"/>
    <p:sldId id="282" r:id="rId15"/>
    <p:sldId id="283" r:id="rId16"/>
    <p:sldId id="284" r:id="rId17"/>
    <p:sldId id="268" r:id="rId18"/>
    <p:sldId id="269" r:id="rId19"/>
    <p:sldId id="274" r:id="rId20"/>
    <p:sldId id="271" r:id="rId21"/>
    <p:sldId id="273" r:id="rId22"/>
    <p:sldId id="272" r:id="rId23"/>
  </p:sldIdLst>
  <p:sldSz cx="9601200" cy="7315200"/>
  <p:notesSz cx="7010400" cy="9296400"/>
  <p:defaultTextStyle>
    <a:defPPr>
      <a:defRPr lang="en-US"/>
    </a:defPPr>
    <a:lvl1pPr marL="0" algn="l" defTabSz="457159" rtl="0" eaLnBrk="1" latinLnBrk="0" hangingPunct="1">
      <a:defRPr sz="1800" kern="1200">
        <a:solidFill>
          <a:schemeClr val="tx1"/>
        </a:solidFill>
        <a:latin typeface="+mn-lt"/>
        <a:ea typeface="+mn-ea"/>
        <a:cs typeface="+mn-cs"/>
      </a:defRPr>
    </a:lvl1pPr>
    <a:lvl2pPr marL="457159" algn="l" defTabSz="457159" rtl="0" eaLnBrk="1" latinLnBrk="0" hangingPunct="1">
      <a:defRPr sz="1800" kern="1200">
        <a:solidFill>
          <a:schemeClr val="tx1"/>
        </a:solidFill>
        <a:latin typeface="+mn-lt"/>
        <a:ea typeface="+mn-ea"/>
        <a:cs typeface="+mn-cs"/>
      </a:defRPr>
    </a:lvl2pPr>
    <a:lvl3pPr marL="914319" algn="l" defTabSz="457159" rtl="0" eaLnBrk="1" latinLnBrk="0" hangingPunct="1">
      <a:defRPr sz="1800" kern="1200">
        <a:solidFill>
          <a:schemeClr val="tx1"/>
        </a:solidFill>
        <a:latin typeface="+mn-lt"/>
        <a:ea typeface="+mn-ea"/>
        <a:cs typeface="+mn-cs"/>
      </a:defRPr>
    </a:lvl3pPr>
    <a:lvl4pPr marL="1371477" algn="l" defTabSz="457159" rtl="0" eaLnBrk="1" latinLnBrk="0" hangingPunct="1">
      <a:defRPr sz="1800" kern="1200">
        <a:solidFill>
          <a:schemeClr val="tx1"/>
        </a:solidFill>
        <a:latin typeface="+mn-lt"/>
        <a:ea typeface="+mn-ea"/>
        <a:cs typeface="+mn-cs"/>
      </a:defRPr>
    </a:lvl4pPr>
    <a:lvl5pPr marL="1828637" algn="l" defTabSz="457159" rtl="0" eaLnBrk="1" latinLnBrk="0" hangingPunct="1">
      <a:defRPr sz="1800" kern="1200">
        <a:solidFill>
          <a:schemeClr val="tx1"/>
        </a:solidFill>
        <a:latin typeface="+mn-lt"/>
        <a:ea typeface="+mn-ea"/>
        <a:cs typeface="+mn-cs"/>
      </a:defRPr>
    </a:lvl5pPr>
    <a:lvl6pPr marL="2285796" algn="l" defTabSz="457159" rtl="0" eaLnBrk="1" latinLnBrk="0" hangingPunct="1">
      <a:defRPr sz="1800" kern="1200">
        <a:solidFill>
          <a:schemeClr val="tx1"/>
        </a:solidFill>
        <a:latin typeface="+mn-lt"/>
        <a:ea typeface="+mn-ea"/>
        <a:cs typeface="+mn-cs"/>
      </a:defRPr>
    </a:lvl6pPr>
    <a:lvl7pPr marL="2742956" algn="l" defTabSz="457159" rtl="0" eaLnBrk="1" latinLnBrk="0" hangingPunct="1">
      <a:defRPr sz="1800" kern="1200">
        <a:solidFill>
          <a:schemeClr val="tx1"/>
        </a:solidFill>
        <a:latin typeface="+mn-lt"/>
        <a:ea typeface="+mn-ea"/>
        <a:cs typeface="+mn-cs"/>
      </a:defRPr>
    </a:lvl7pPr>
    <a:lvl8pPr marL="3200114" algn="l" defTabSz="457159" rtl="0" eaLnBrk="1" latinLnBrk="0" hangingPunct="1">
      <a:defRPr sz="1800" kern="1200">
        <a:solidFill>
          <a:schemeClr val="tx1"/>
        </a:solidFill>
        <a:latin typeface="+mn-lt"/>
        <a:ea typeface="+mn-ea"/>
        <a:cs typeface="+mn-cs"/>
      </a:defRPr>
    </a:lvl8pPr>
    <a:lvl9pPr marL="3657274" algn="l" defTabSz="45715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5E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600" autoAdjust="0"/>
    <p:restoredTop sz="94660" autoAdjust="0"/>
  </p:normalViewPr>
  <p:slideViewPr>
    <p:cSldViewPr snapToGrid="0">
      <p:cViewPr>
        <p:scale>
          <a:sx n="74" d="100"/>
          <a:sy n="74" d="100"/>
        </p:scale>
        <p:origin x="-1062" y="-72"/>
      </p:cViewPr>
      <p:guideLst>
        <p:guide orient="horz" pos="2304"/>
        <p:guide pos="302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350BAD7-2210-4D1C-AC64-5E71A27FBFF1}" type="datetimeFigureOut">
              <a:rPr lang="en-US" smtClean="0"/>
              <a:t>5/23/2018</a:t>
            </a:fld>
            <a:endParaRPr lang="en-US"/>
          </a:p>
        </p:txBody>
      </p:sp>
      <p:sp>
        <p:nvSpPr>
          <p:cNvPr id="4" name="Slide Image Placeholder 3"/>
          <p:cNvSpPr>
            <a:spLocks noGrp="1" noRot="1" noChangeAspect="1"/>
          </p:cNvSpPr>
          <p:nvPr>
            <p:ph type="sldImg" idx="2"/>
          </p:nvPr>
        </p:nvSpPr>
        <p:spPr>
          <a:xfrm>
            <a:off x="1217613" y="696913"/>
            <a:ext cx="4575175"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58BDDF2-F10F-46CA-BE5F-E256970903FB}" type="slidenum">
              <a:rPr lang="en-US" smtClean="0"/>
              <a:t>‹#›</a:t>
            </a:fld>
            <a:endParaRPr lang="en-US"/>
          </a:p>
        </p:txBody>
      </p:sp>
    </p:spTree>
    <p:extLst>
      <p:ext uri="{BB962C8B-B14F-4D97-AF65-F5344CB8AC3E}">
        <p14:creationId xmlns:p14="http://schemas.microsoft.com/office/powerpoint/2010/main" val="3206393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a:t>
            </a:fld>
            <a:endParaRPr lang="en-US"/>
          </a:p>
        </p:txBody>
      </p:sp>
    </p:spTree>
    <p:extLst>
      <p:ext uri="{BB962C8B-B14F-4D97-AF65-F5344CB8AC3E}">
        <p14:creationId xmlns:p14="http://schemas.microsoft.com/office/powerpoint/2010/main" val="3901989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11</a:t>
            </a:fld>
            <a:endParaRPr lang="en-US"/>
          </a:p>
        </p:txBody>
      </p:sp>
    </p:spTree>
    <p:extLst>
      <p:ext uri="{BB962C8B-B14F-4D97-AF65-F5344CB8AC3E}">
        <p14:creationId xmlns:p14="http://schemas.microsoft.com/office/powerpoint/2010/main" val="138264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12</a:t>
            </a:fld>
            <a:endParaRPr lang="en-US"/>
          </a:p>
        </p:txBody>
      </p:sp>
    </p:spTree>
    <p:extLst>
      <p:ext uri="{BB962C8B-B14F-4D97-AF65-F5344CB8AC3E}">
        <p14:creationId xmlns:p14="http://schemas.microsoft.com/office/powerpoint/2010/main" val="1330563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13</a:t>
            </a:fld>
            <a:endParaRPr lang="en-US"/>
          </a:p>
        </p:txBody>
      </p:sp>
    </p:spTree>
    <p:extLst>
      <p:ext uri="{BB962C8B-B14F-4D97-AF65-F5344CB8AC3E}">
        <p14:creationId xmlns:p14="http://schemas.microsoft.com/office/powerpoint/2010/main" val="3195193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14</a:t>
            </a:fld>
            <a:endParaRPr lang="en-US"/>
          </a:p>
        </p:txBody>
      </p:sp>
    </p:spTree>
    <p:extLst>
      <p:ext uri="{BB962C8B-B14F-4D97-AF65-F5344CB8AC3E}">
        <p14:creationId xmlns:p14="http://schemas.microsoft.com/office/powerpoint/2010/main" val="353737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15</a:t>
            </a:fld>
            <a:endParaRPr lang="en-US"/>
          </a:p>
        </p:txBody>
      </p:sp>
    </p:spTree>
    <p:extLst>
      <p:ext uri="{BB962C8B-B14F-4D97-AF65-F5344CB8AC3E}">
        <p14:creationId xmlns:p14="http://schemas.microsoft.com/office/powerpoint/2010/main" val="5250041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16</a:t>
            </a:fld>
            <a:endParaRPr lang="en-US"/>
          </a:p>
        </p:txBody>
      </p:sp>
    </p:spTree>
    <p:extLst>
      <p:ext uri="{BB962C8B-B14F-4D97-AF65-F5344CB8AC3E}">
        <p14:creationId xmlns:p14="http://schemas.microsoft.com/office/powerpoint/2010/main" val="2056497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17</a:t>
            </a:fld>
            <a:endParaRPr lang="en-US"/>
          </a:p>
        </p:txBody>
      </p:sp>
    </p:spTree>
    <p:extLst>
      <p:ext uri="{BB962C8B-B14F-4D97-AF65-F5344CB8AC3E}">
        <p14:creationId xmlns:p14="http://schemas.microsoft.com/office/powerpoint/2010/main" val="2105913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18</a:t>
            </a:fld>
            <a:endParaRPr lang="en-US"/>
          </a:p>
        </p:txBody>
      </p:sp>
    </p:spTree>
    <p:extLst>
      <p:ext uri="{BB962C8B-B14F-4D97-AF65-F5344CB8AC3E}">
        <p14:creationId xmlns:p14="http://schemas.microsoft.com/office/powerpoint/2010/main" val="4236158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19</a:t>
            </a:fld>
            <a:endParaRPr lang="en-US"/>
          </a:p>
        </p:txBody>
      </p:sp>
    </p:spTree>
    <p:extLst>
      <p:ext uri="{BB962C8B-B14F-4D97-AF65-F5344CB8AC3E}">
        <p14:creationId xmlns:p14="http://schemas.microsoft.com/office/powerpoint/2010/main" val="28433437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20</a:t>
            </a:fld>
            <a:endParaRPr lang="en-US"/>
          </a:p>
        </p:txBody>
      </p:sp>
    </p:spTree>
    <p:extLst>
      <p:ext uri="{BB962C8B-B14F-4D97-AF65-F5344CB8AC3E}">
        <p14:creationId xmlns:p14="http://schemas.microsoft.com/office/powerpoint/2010/main" val="533356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2</a:t>
            </a:fld>
            <a:endParaRPr lang="en-US"/>
          </a:p>
        </p:txBody>
      </p:sp>
    </p:spTree>
    <p:extLst>
      <p:ext uri="{BB962C8B-B14F-4D97-AF65-F5344CB8AC3E}">
        <p14:creationId xmlns:p14="http://schemas.microsoft.com/office/powerpoint/2010/main" val="34974167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21</a:t>
            </a:fld>
            <a:endParaRPr lang="en-US"/>
          </a:p>
        </p:txBody>
      </p:sp>
    </p:spTree>
    <p:extLst>
      <p:ext uri="{BB962C8B-B14F-4D97-AF65-F5344CB8AC3E}">
        <p14:creationId xmlns:p14="http://schemas.microsoft.com/office/powerpoint/2010/main" val="1743685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3</a:t>
            </a:fld>
            <a:endParaRPr lang="en-US"/>
          </a:p>
        </p:txBody>
      </p:sp>
    </p:spTree>
    <p:extLst>
      <p:ext uri="{BB962C8B-B14F-4D97-AF65-F5344CB8AC3E}">
        <p14:creationId xmlns:p14="http://schemas.microsoft.com/office/powerpoint/2010/main" val="2492949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4</a:t>
            </a:fld>
            <a:endParaRPr lang="en-US"/>
          </a:p>
        </p:txBody>
      </p:sp>
    </p:spTree>
    <p:extLst>
      <p:ext uri="{BB962C8B-B14F-4D97-AF65-F5344CB8AC3E}">
        <p14:creationId xmlns:p14="http://schemas.microsoft.com/office/powerpoint/2010/main" val="1180890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5</a:t>
            </a:fld>
            <a:endParaRPr lang="en-US"/>
          </a:p>
        </p:txBody>
      </p:sp>
    </p:spTree>
    <p:extLst>
      <p:ext uri="{BB962C8B-B14F-4D97-AF65-F5344CB8AC3E}">
        <p14:creationId xmlns:p14="http://schemas.microsoft.com/office/powerpoint/2010/main" val="1273225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6</a:t>
            </a:fld>
            <a:endParaRPr lang="en-US"/>
          </a:p>
        </p:txBody>
      </p:sp>
    </p:spTree>
    <p:extLst>
      <p:ext uri="{BB962C8B-B14F-4D97-AF65-F5344CB8AC3E}">
        <p14:creationId xmlns:p14="http://schemas.microsoft.com/office/powerpoint/2010/main" val="2018997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7</a:t>
            </a:fld>
            <a:endParaRPr lang="en-US"/>
          </a:p>
        </p:txBody>
      </p:sp>
    </p:spTree>
    <p:extLst>
      <p:ext uri="{BB962C8B-B14F-4D97-AF65-F5344CB8AC3E}">
        <p14:creationId xmlns:p14="http://schemas.microsoft.com/office/powerpoint/2010/main" val="1474760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8</a:t>
            </a:fld>
            <a:endParaRPr lang="en-US"/>
          </a:p>
        </p:txBody>
      </p:sp>
    </p:spTree>
    <p:extLst>
      <p:ext uri="{BB962C8B-B14F-4D97-AF65-F5344CB8AC3E}">
        <p14:creationId xmlns:p14="http://schemas.microsoft.com/office/powerpoint/2010/main" val="2708519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BDDF2-F10F-46CA-BE5F-E256970903FB}" type="slidenum">
              <a:rPr lang="en-US" smtClean="0"/>
              <a:t>9</a:t>
            </a:fld>
            <a:endParaRPr lang="en-US"/>
          </a:p>
        </p:txBody>
      </p:sp>
    </p:spTree>
    <p:extLst>
      <p:ext uri="{BB962C8B-B14F-4D97-AF65-F5344CB8AC3E}">
        <p14:creationId xmlns:p14="http://schemas.microsoft.com/office/powerpoint/2010/main" val="1014939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1197187"/>
            <a:ext cx="8161020" cy="2546773"/>
          </a:xfrm>
        </p:spPr>
        <p:txBody>
          <a:bodyPr anchor="b"/>
          <a:lstStyle>
            <a:lvl1pPr algn="ctr">
              <a:defRPr sz="6300"/>
            </a:lvl1pPr>
          </a:lstStyle>
          <a:p>
            <a:r>
              <a:rPr lang="en-US" smtClean="0"/>
              <a:t>Click to edit Master title style</a:t>
            </a:r>
            <a:endParaRPr lang="en-US" dirty="0"/>
          </a:p>
        </p:txBody>
      </p:sp>
      <p:sp>
        <p:nvSpPr>
          <p:cNvPr id="3" name="Subtitle 2"/>
          <p:cNvSpPr>
            <a:spLocks noGrp="1"/>
          </p:cNvSpPr>
          <p:nvPr>
            <p:ph type="subTitle" idx="1"/>
          </p:nvPr>
        </p:nvSpPr>
        <p:spPr>
          <a:xfrm>
            <a:off x="1200150" y="3842174"/>
            <a:ext cx="7200900" cy="1766146"/>
          </a:xfrm>
        </p:spPr>
        <p:txBody>
          <a:bodyPr/>
          <a:lstStyle>
            <a:lvl1pPr marL="0" indent="0" algn="ctr">
              <a:buNone/>
              <a:defRPr sz="2500"/>
            </a:lvl1pPr>
            <a:lvl2pPr marL="480017" indent="0" algn="ctr">
              <a:buNone/>
              <a:defRPr sz="2100"/>
            </a:lvl2pPr>
            <a:lvl3pPr marL="960035" indent="0" algn="ctr">
              <a:buNone/>
              <a:defRPr sz="1900"/>
            </a:lvl3pPr>
            <a:lvl4pPr marL="1440051" indent="0" algn="ctr">
              <a:buNone/>
              <a:defRPr sz="1700"/>
            </a:lvl4pPr>
            <a:lvl5pPr marL="1920069" indent="0" algn="ctr">
              <a:buNone/>
              <a:defRPr sz="1700"/>
            </a:lvl5pPr>
            <a:lvl6pPr marL="2400086" indent="0" algn="ctr">
              <a:buNone/>
              <a:defRPr sz="1700"/>
            </a:lvl6pPr>
            <a:lvl7pPr marL="2880104" indent="0" algn="ctr">
              <a:buNone/>
              <a:defRPr sz="1700"/>
            </a:lvl7pPr>
            <a:lvl8pPr marL="3360120" indent="0" algn="ctr">
              <a:buNone/>
              <a:defRPr sz="1700"/>
            </a:lvl8pPr>
            <a:lvl9pPr marL="3840138" indent="0" algn="ctr">
              <a:buNone/>
              <a:defRPr sz="17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200906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131122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60" y="389467"/>
            <a:ext cx="2070259"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60084" y="389467"/>
            <a:ext cx="6090761"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4196358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00150" y="1196975"/>
            <a:ext cx="7200900" cy="2546350"/>
          </a:xfrm>
        </p:spPr>
        <p:txBody>
          <a:bodyPr anchor="b"/>
          <a:lstStyle>
            <a:lvl1pPr algn="ctr">
              <a:defRPr sz="6000"/>
            </a:lvl1pPr>
          </a:lstStyle>
          <a:p>
            <a:r>
              <a:rPr lang="en-US"/>
              <a:t>Click to edit Master title style</a:t>
            </a:r>
          </a:p>
        </p:txBody>
      </p:sp>
      <p:sp>
        <p:nvSpPr>
          <p:cNvPr id="4" name="Date Placeholder 3"/>
          <p:cNvSpPr>
            <a:spLocks noGrp="1"/>
          </p:cNvSpPr>
          <p:nvPr>
            <p:ph type="dt" sz="half" idx="10"/>
          </p:nvPr>
        </p:nvSpPr>
        <p:spPr/>
        <p:txBody>
          <a:bodyPr/>
          <a:lstStyle/>
          <a:p>
            <a:fld id="{4A39C875-8873-4CC9-9146-9E6F6B230D4D}"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99528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39C875-8873-4CC9-9146-9E6F6B230D4D}"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2676393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638" y="1824039"/>
            <a:ext cx="8280400" cy="30432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55638" y="4895849"/>
            <a:ext cx="8280400" cy="1600201"/>
          </a:xfrm>
        </p:spPr>
        <p:txBody>
          <a:bodyPr/>
          <a:lstStyle>
            <a:lvl1pPr marL="0" indent="0">
              <a:buNone/>
              <a:defRPr sz="2400">
                <a:solidFill>
                  <a:schemeClr val="tx1">
                    <a:tint val="75000"/>
                  </a:schemeClr>
                </a:solidFill>
              </a:defRPr>
            </a:lvl1pPr>
            <a:lvl2pPr marL="457159" indent="0">
              <a:buNone/>
              <a:defRPr sz="2000">
                <a:solidFill>
                  <a:schemeClr val="tx1">
                    <a:tint val="75000"/>
                  </a:schemeClr>
                </a:solidFill>
              </a:defRPr>
            </a:lvl2pPr>
            <a:lvl3pPr marL="914319" indent="0">
              <a:buNone/>
              <a:defRPr sz="1800">
                <a:solidFill>
                  <a:schemeClr val="tx1">
                    <a:tint val="75000"/>
                  </a:schemeClr>
                </a:solidFill>
              </a:defRPr>
            </a:lvl3pPr>
            <a:lvl4pPr marL="1371477" indent="0">
              <a:buNone/>
              <a:defRPr sz="1600">
                <a:solidFill>
                  <a:schemeClr val="tx1">
                    <a:tint val="75000"/>
                  </a:schemeClr>
                </a:solidFill>
              </a:defRPr>
            </a:lvl4pPr>
            <a:lvl5pPr marL="1828637" indent="0">
              <a:buNone/>
              <a:defRPr sz="1600">
                <a:solidFill>
                  <a:schemeClr val="tx1">
                    <a:tint val="75000"/>
                  </a:schemeClr>
                </a:solidFill>
              </a:defRPr>
            </a:lvl5pPr>
            <a:lvl6pPr marL="2285796" indent="0">
              <a:buNone/>
              <a:defRPr sz="1600">
                <a:solidFill>
                  <a:schemeClr val="tx1">
                    <a:tint val="75000"/>
                  </a:schemeClr>
                </a:solidFill>
              </a:defRPr>
            </a:lvl6pPr>
            <a:lvl7pPr marL="2742956" indent="0">
              <a:buNone/>
              <a:defRPr sz="1600">
                <a:solidFill>
                  <a:schemeClr val="tx1">
                    <a:tint val="75000"/>
                  </a:schemeClr>
                </a:solidFill>
              </a:defRPr>
            </a:lvl7pPr>
            <a:lvl8pPr marL="3200114" indent="0">
              <a:buNone/>
              <a:defRPr sz="1600">
                <a:solidFill>
                  <a:schemeClr val="tx1">
                    <a:tint val="75000"/>
                  </a:schemeClr>
                </a:solidFill>
              </a:defRPr>
            </a:lvl8pPr>
            <a:lvl9pPr marL="3657274"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39C875-8873-4CC9-9146-9E6F6B230D4D}"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529039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60399" y="1947863"/>
            <a:ext cx="4064000" cy="46402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1" y="1947863"/>
            <a:ext cx="4064000" cy="46402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39C875-8873-4CC9-9146-9E6F6B230D4D}"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1239793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989" y="388938"/>
            <a:ext cx="8280400" cy="1414462"/>
          </a:xfrm>
        </p:spPr>
        <p:txBody>
          <a:bodyPr/>
          <a:lstStyle/>
          <a:p>
            <a:r>
              <a:rPr lang="en-US"/>
              <a:t>Click to edit Master title style</a:t>
            </a:r>
          </a:p>
        </p:txBody>
      </p:sp>
      <p:sp>
        <p:nvSpPr>
          <p:cNvPr id="3" name="Text Placeholder 2"/>
          <p:cNvSpPr>
            <a:spLocks noGrp="1"/>
          </p:cNvSpPr>
          <p:nvPr>
            <p:ph type="body" idx="1"/>
          </p:nvPr>
        </p:nvSpPr>
        <p:spPr>
          <a:xfrm>
            <a:off x="661988" y="1793875"/>
            <a:ext cx="4060825" cy="877888"/>
          </a:xfrm>
        </p:spPr>
        <p:txBody>
          <a:bodyPr anchor="b"/>
          <a:lstStyle>
            <a:lvl1pPr marL="0" indent="0">
              <a:buNone/>
              <a:defRPr sz="2400" b="1"/>
            </a:lvl1pPr>
            <a:lvl2pPr marL="457159" indent="0">
              <a:buNone/>
              <a:defRPr sz="2000" b="1"/>
            </a:lvl2pPr>
            <a:lvl3pPr marL="914319" indent="0">
              <a:buNone/>
              <a:defRPr sz="1800" b="1"/>
            </a:lvl3pPr>
            <a:lvl4pPr marL="1371477" indent="0">
              <a:buNone/>
              <a:defRPr sz="1600" b="1"/>
            </a:lvl4pPr>
            <a:lvl5pPr marL="1828637" indent="0">
              <a:buNone/>
              <a:defRPr sz="1600" b="1"/>
            </a:lvl5pPr>
            <a:lvl6pPr marL="2285796" indent="0">
              <a:buNone/>
              <a:defRPr sz="1600" b="1"/>
            </a:lvl6pPr>
            <a:lvl7pPr marL="2742956" indent="0">
              <a:buNone/>
              <a:defRPr sz="1600" b="1"/>
            </a:lvl7pPr>
            <a:lvl8pPr marL="3200114" indent="0">
              <a:buNone/>
              <a:defRPr sz="1600" b="1"/>
            </a:lvl8pPr>
            <a:lvl9pPr marL="3657274" indent="0">
              <a:buNone/>
              <a:defRPr sz="1600" b="1"/>
            </a:lvl9pPr>
          </a:lstStyle>
          <a:p>
            <a:pPr lvl="0"/>
            <a:r>
              <a:rPr lang="en-US"/>
              <a:t>Edit Master text styles</a:t>
            </a:r>
          </a:p>
        </p:txBody>
      </p:sp>
      <p:sp>
        <p:nvSpPr>
          <p:cNvPr id="4" name="Content Placeholder 3"/>
          <p:cNvSpPr>
            <a:spLocks noGrp="1"/>
          </p:cNvSpPr>
          <p:nvPr>
            <p:ph sz="half" idx="2"/>
          </p:nvPr>
        </p:nvSpPr>
        <p:spPr>
          <a:xfrm>
            <a:off x="661988" y="2671763"/>
            <a:ext cx="4060825" cy="3930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60926" y="1793875"/>
            <a:ext cx="4081463" cy="877888"/>
          </a:xfrm>
        </p:spPr>
        <p:txBody>
          <a:bodyPr anchor="b"/>
          <a:lstStyle>
            <a:lvl1pPr marL="0" indent="0">
              <a:buNone/>
              <a:defRPr sz="2400" b="1"/>
            </a:lvl1pPr>
            <a:lvl2pPr marL="457159" indent="0">
              <a:buNone/>
              <a:defRPr sz="2000" b="1"/>
            </a:lvl2pPr>
            <a:lvl3pPr marL="914319" indent="0">
              <a:buNone/>
              <a:defRPr sz="1800" b="1"/>
            </a:lvl3pPr>
            <a:lvl4pPr marL="1371477" indent="0">
              <a:buNone/>
              <a:defRPr sz="1600" b="1"/>
            </a:lvl4pPr>
            <a:lvl5pPr marL="1828637" indent="0">
              <a:buNone/>
              <a:defRPr sz="1600" b="1"/>
            </a:lvl5pPr>
            <a:lvl6pPr marL="2285796" indent="0">
              <a:buNone/>
              <a:defRPr sz="1600" b="1"/>
            </a:lvl6pPr>
            <a:lvl7pPr marL="2742956" indent="0">
              <a:buNone/>
              <a:defRPr sz="1600" b="1"/>
            </a:lvl7pPr>
            <a:lvl8pPr marL="3200114" indent="0">
              <a:buNone/>
              <a:defRPr sz="1600" b="1"/>
            </a:lvl8pPr>
            <a:lvl9pPr marL="3657274" indent="0">
              <a:buNone/>
              <a:defRPr sz="1600" b="1"/>
            </a:lvl9pPr>
          </a:lstStyle>
          <a:p>
            <a:pPr lvl="0"/>
            <a:r>
              <a:rPr lang="en-US"/>
              <a:t>Edit Master text styles</a:t>
            </a:r>
          </a:p>
        </p:txBody>
      </p:sp>
      <p:sp>
        <p:nvSpPr>
          <p:cNvPr id="6" name="Content Placeholder 5"/>
          <p:cNvSpPr>
            <a:spLocks noGrp="1"/>
          </p:cNvSpPr>
          <p:nvPr>
            <p:ph sz="quarter" idx="4"/>
          </p:nvPr>
        </p:nvSpPr>
        <p:spPr>
          <a:xfrm>
            <a:off x="4860926" y="2671763"/>
            <a:ext cx="4081463" cy="3930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39C875-8873-4CC9-9146-9E6F6B230D4D}" type="datetimeFigureOut">
              <a:rPr lang="en-US" smtClean="0"/>
              <a:t>5/23/2018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1526207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39C875-8873-4CC9-9146-9E6F6B230D4D}" type="datetimeFigureOut">
              <a:rPr lang="en-US" smtClean="0"/>
              <a:t>5/23/2018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370807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39C875-8873-4CC9-9146-9E6F6B230D4D}" type="datetimeFigureOut">
              <a:rPr lang="en-US" smtClean="0"/>
              <a:t>5/23/2018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3150925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988" y="487363"/>
            <a:ext cx="3095625" cy="1706562"/>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081463" y="1052514"/>
            <a:ext cx="4860925" cy="5199062"/>
          </a:xfrm>
        </p:spPr>
        <p:txBody>
          <a:bodyPr/>
          <a:lstStyle>
            <a:lvl1pPr>
              <a:defRPr sz="3200"/>
            </a:lvl1pPr>
            <a:lvl2pPr>
              <a:defRPr sz="27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61988" y="2193926"/>
            <a:ext cx="3095625" cy="4065588"/>
          </a:xfrm>
        </p:spPr>
        <p:txBody>
          <a:bodyPr/>
          <a:lstStyle>
            <a:lvl1pPr marL="0" indent="0">
              <a:buNone/>
              <a:defRPr sz="1600"/>
            </a:lvl1pPr>
            <a:lvl2pPr marL="457159" indent="0">
              <a:buNone/>
              <a:defRPr sz="1400"/>
            </a:lvl2pPr>
            <a:lvl3pPr marL="914319" indent="0">
              <a:buNone/>
              <a:defRPr sz="1200"/>
            </a:lvl3pPr>
            <a:lvl4pPr marL="1371477" indent="0">
              <a:buNone/>
              <a:defRPr sz="1000"/>
            </a:lvl4pPr>
            <a:lvl5pPr marL="1828637" indent="0">
              <a:buNone/>
              <a:defRPr sz="1000"/>
            </a:lvl5pPr>
            <a:lvl6pPr marL="2285796" indent="0">
              <a:buNone/>
              <a:defRPr sz="1000"/>
            </a:lvl6pPr>
            <a:lvl7pPr marL="2742956" indent="0">
              <a:buNone/>
              <a:defRPr sz="1000"/>
            </a:lvl7pPr>
            <a:lvl8pPr marL="3200114" indent="0">
              <a:buNone/>
              <a:defRPr sz="1000"/>
            </a:lvl8pPr>
            <a:lvl9pPr marL="3657274"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39C875-8873-4CC9-9146-9E6F6B230D4D}"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298440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26203407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988" y="487363"/>
            <a:ext cx="3095625" cy="1706562"/>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081463" y="1052514"/>
            <a:ext cx="4860925" cy="5199062"/>
          </a:xfrm>
        </p:spPr>
        <p:txBody>
          <a:bodyPr/>
          <a:lstStyle>
            <a:lvl1pPr marL="0" indent="0">
              <a:buNone/>
              <a:defRPr sz="3200"/>
            </a:lvl1pPr>
            <a:lvl2pPr marL="457159" indent="0">
              <a:buNone/>
              <a:defRPr sz="2700"/>
            </a:lvl2pPr>
            <a:lvl3pPr marL="914319" indent="0">
              <a:buNone/>
              <a:defRPr sz="2400"/>
            </a:lvl3pPr>
            <a:lvl4pPr marL="1371477" indent="0">
              <a:buNone/>
              <a:defRPr sz="2000"/>
            </a:lvl4pPr>
            <a:lvl5pPr marL="1828637" indent="0">
              <a:buNone/>
              <a:defRPr sz="2000"/>
            </a:lvl5pPr>
            <a:lvl6pPr marL="2285796" indent="0">
              <a:buNone/>
              <a:defRPr sz="2000"/>
            </a:lvl6pPr>
            <a:lvl7pPr marL="2742956" indent="0">
              <a:buNone/>
              <a:defRPr sz="2000"/>
            </a:lvl7pPr>
            <a:lvl8pPr marL="3200114" indent="0">
              <a:buNone/>
              <a:defRPr sz="2000"/>
            </a:lvl8pPr>
            <a:lvl9pPr marL="3657274" indent="0">
              <a:buNone/>
              <a:defRPr sz="2000"/>
            </a:lvl9pPr>
          </a:lstStyle>
          <a:p>
            <a:endParaRPr lang="en-US"/>
          </a:p>
        </p:txBody>
      </p:sp>
      <p:sp>
        <p:nvSpPr>
          <p:cNvPr id="4" name="Text Placeholder 3"/>
          <p:cNvSpPr>
            <a:spLocks noGrp="1"/>
          </p:cNvSpPr>
          <p:nvPr>
            <p:ph type="body" sz="half" idx="2"/>
          </p:nvPr>
        </p:nvSpPr>
        <p:spPr>
          <a:xfrm>
            <a:off x="661988" y="2193926"/>
            <a:ext cx="3095625" cy="4065588"/>
          </a:xfrm>
        </p:spPr>
        <p:txBody>
          <a:bodyPr/>
          <a:lstStyle>
            <a:lvl1pPr marL="0" indent="0">
              <a:buNone/>
              <a:defRPr sz="1600"/>
            </a:lvl1pPr>
            <a:lvl2pPr marL="457159" indent="0">
              <a:buNone/>
              <a:defRPr sz="1400"/>
            </a:lvl2pPr>
            <a:lvl3pPr marL="914319" indent="0">
              <a:buNone/>
              <a:defRPr sz="1200"/>
            </a:lvl3pPr>
            <a:lvl4pPr marL="1371477" indent="0">
              <a:buNone/>
              <a:defRPr sz="1000"/>
            </a:lvl4pPr>
            <a:lvl5pPr marL="1828637" indent="0">
              <a:buNone/>
              <a:defRPr sz="1000"/>
            </a:lvl5pPr>
            <a:lvl6pPr marL="2285796" indent="0">
              <a:buNone/>
              <a:defRPr sz="1000"/>
            </a:lvl6pPr>
            <a:lvl7pPr marL="2742956" indent="0">
              <a:buNone/>
              <a:defRPr sz="1000"/>
            </a:lvl7pPr>
            <a:lvl8pPr marL="3200114" indent="0">
              <a:buNone/>
              <a:defRPr sz="1000"/>
            </a:lvl8pPr>
            <a:lvl9pPr marL="3657274"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39C875-8873-4CC9-9146-9E6F6B230D4D}"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37173318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39C875-8873-4CC9-9146-9E6F6B230D4D}"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4017404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700" y="388939"/>
            <a:ext cx="2070100" cy="6199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60400" y="388939"/>
            <a:ext cx="6057900" cy="61991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39C875-8873-4CC9-9146-9E6F6B230D4D}"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600B1-7EE4-4D72-880B-5A176FD0F7FF}" type="slidenum">
              <a:rPr lang="en-US" smtClean="0"/>
              <a:t>‹#›</a:t>
            </a:fld>
            <a:endParaRPr lang="en-US"/>
          </a:p>
        </p:txBody>
      </p:sp>
    </p:spTree>
    <p:extLst>
      <p:ext uri="{BB962C8B-B14F-4D97-AF65-F5344CB8AC3E}">
        <p14:creationId xmlns:p14="http://schemas.microsoft.com/office/powerpoint/2010/main" val="218383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1823723"/>
            <a:ext cx="8281035" cy="3042919"/>
          </a:xfrm>
        </p:spPr>
        <p:txBody>
          <a:bodyPr anchor="b"/>
          <a:lstStyle>
            <a:lvl1pPr>
              <a:defRPr sz="6300"/>
            </a:lvl1pPr>
          </a:lstStyle>
          <a:p>
            <a:r>
              <a:rPr lang="en-US" smtClean="0"/>
              <a:t>Click to edit Master title style</a:t>
            </a:r>
            <a:endParaRPr lang="en-US" dirty="0"/>
          </a:p>
        </p:txBody>
      </p:sp>
      <p:sp>
        <p:nvSpPr>
          <p:cNvPr id="3" name="Text Placeholder 2"/>
          <p:cNvSpPr>
            <a:spLocks noGrp="1"/>
          </p:cNvSpPr>
          <p:nvPr>
            <p:ph type="body" idx="1"/>
          </p:nvPr>
        </p:nvSpPr>
        <p:spPr>
          <a:xfrm>
            <a:off x="655082" y="4895430"/>
            <a:ext cx="8281035" cy="1600199"/>
          </a:xfrm>
        </p:spPr>
        <p:txBody>
          <a:bodyPr/>
          <a:lstStyle>
            <a:lvl1pPr marL="0" indent="0">
              <a:buNone/>
              <a:defRPr sz="2500">
                <a:solidFill>
                  <a:schemeClr val="tx1"/>
                </a:solidFill>
              </a:defRPr>
            </a:lvl1pPr>
            <a:lvl2pPr marL="480017" indent="0">
              <a:buNone/>
              <a:defRPr sz="2100">
                <a:solidFill>
                  <a:schemeClr val="tx1">
                    <a:tint val="75000"/>
                  </a:schemeClr>
                </a:solidFill>
              </a:defRPr>
            </a:lvl2pPr>
            <a:lvl3pPr marL="960035" indent="0">
              <a:buNone/>
              <a:defRPr sz="1900">
                <a:solidFill>
                  <a:schemeClr val="tx1">
                    <a:tint val="75000"/>
                  </a:schemeClr>
                </a:solidFill>
              </a:defRPr>
            </a:lvl3pPr>
            <a:lvl4pPr marL="1440051" indent="0">
              <a:buNone/>
              <a:defRPr sz="1700">
                <a:solidFill>
                  <a:schemeClr val="tx1">
                    <a:tint val="75000"/>
                  </a:schemeClr>
                </a:solidFill>
              </a:defRPr>
            </a:lvl4pPr>
            <a:lvl5pPr marL="1920069" indent="0">
              <a:buNone/>
              <a:defRPr sz="1700">
                <a:solidFill>
                  <a:schemeClr val="tx1">
                    <a:tint val="75000"/>
                  </a:schemeClr>
                </a:solidFill>
              </a:defRPr>
            </a:lvl5pPr>
            <a:lvl6pPr marL="2400086" indent="0">
              <a:buNone/>
              <a:defRPr sz="1700">
                <a:solidFill>
                  <a:schemeClr val="tx1">
                    <a:tint val="75000"/>
                  </a:schemeClr>
                </a:solidFill>
              </a:defRPr>
            </a:lvl6pPr>
            <a:lvl7pPr marL="2880104" indent="0">
              <a:buNone/>
              <a:defRPr sz="1700">
                <a:solidFill>
                  <a:schemeClr val="tx1">
                    <a:tint val="75000"/>
                  </a:schemeClr>
                </a:solidFill>
              </a:defRPr>
            </a:lvl7pPr>
            <a:lvl8pPr marL="3360120" indent="0">
              <a:buNone/>
              <a:defRPr sz="1700">
                <a:solidFill>
                  <a:schemeClr val="tx1">
                    <a:tint val="75000"/>
                  </a:schemeClr>
                </a:solidFill>
              </a:defRPr>
            </a:lvl8pPr>
            <a:lvl9pPr marL="3840138" indent="0">
              <a:buNone/>
              <a:defRPr sz="1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1970809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60083" y="1947333"/>
            <a:ext cx="4080510"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60608" y="1947333"/>
            <a:ext cx="4080510"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4236340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389468"/>
            <a:ext cx="8281035"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61334" y="1793242"/>
            <a:ext cx="4061757" cy="878839"/>
          </a:xfrm>
        </p:spPr>
        <p:txBody>
          <a:bodyPr anchor="b"/>
          <a:lstStyle>
            <a:lvl1pPr marL="0" indent="0">
              <a:buNone/>
              <a:defRPr sz="2500" b="1"/>
            </a:lvl1pPr>
            <a:lvl2pPr marL="480017" indent="0">
              <a:buNone/>
              <a:defRPr sz="2100" b="1"/>
            </a:lvl2pPr>
            <a:lvl3pPr marL="960035" indent="0">
              <a:buNone/>
              <a:defRPr sz="1900" b="1"/>
            </a:lvl3pPr>
            <a:lvl4pPr marL="1440051" indent="0">
              <a:buNone/>
              <a:defRPr sz="1700" b="1"/>
            </a:lvl4pPr>
            <a:lvl5pPr marL="1920069" indent="0">
              <a:buNone/>
              <a:defRPr sz="1700" b="1"/>
            </a:lvl5pPr>
            <a:lvl6pPr marL="2400086" indent="0">
              <a:buNone/>
              <a:defRPr sz="1700" b="1"/>
            </a:lvl6pPr>
            <a:lvl7pPr marL="2880104" indent="0">
              <a:buNone/>
              <a:defRPr sz="1700" b="1"/>
            </a:lvl7pPr>
            <a:lvl8pPr marL="3360120" indent="0">
              <a:buNone/>
              <a:defRPr sz="1700" b="1"/>
            </a:lvl8pPr>
            <a:lvl9pPr marL="3840138"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661334" y="2672080"/>
            <a:ext cx="4061757"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0609" y="1793242"/>
            <a:ext cx="4081761" cy="878839"/>
          </a:xfrm>
        </p:spPr>
        <p:txBody>
          <a:bodyPr anchor="b"/>
          <a:lstStyle>
            <a:lvl1pPr marL="0" indent="0">
              <a:buNone/>
              <a:defRPr sz="2500" b="1"/>
            </a:lvl1pPr>
            <a:lvl2pPr marL="480017" indent="0">
              <a:buNone/>
              <a:defRPr sz="2100" b="1"/>
            </a:lvl2pPr>
            <a:lvl3pPr marL="960035" indent="0">
              <a:buNone/>
              <a:defRPr sz="1900" b="1"/>
            </a:lvl3pPr>
            <a:lvl4pPr marL="1440051" indent="0">
              <a:buNone/>
              <a:defRPr sz="1700" b="1"/>
            </a:lvl4pPr>
            <a:lvl5pPr marL="1920069" indent="0">
              <a:buNone/>
              <a:defRPr sz="1700" b="1"/>
            </a:lvl5pPr>
            <a:lvl6pPr marL="2400086" indent="0">
              <a:buNone/>
              <a:defRPr sz="1700" b="1"/>
            </a:lvl6pPr>
            <a:lvl7pPr marL="2880104" indent="0">
              <a:buNone/>
              <a:defRPr sz="1700" b="1"/>
            </a:lvl7pPr>
            <a:lvl8pPr marL="3360120" indent="0">
              <a:buNone/>
              <a:defRPr sz="1700" b="1"/>
            </a:lvl8pPr>
            <a:lvl9pPr marL="3840138"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4860609" y="2672080"/>
            <a:ext cx="4081761"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1057140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1692824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520747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487680"/>
            <a:ext cx="3096637" cy="1706880"/>
          </a:xfrm>
        </p:spPr>
        <p:txBody>
          <a:bodyPr anchor="b"/>
          <a:lstStyle>
            <a:lvl1pPr>
              <a:defRPr sz="3400"/>
            </a:lvl1pPr>
          </a:lstStyle>
          <a:p>
            <a:r>
              <a:rPr lang="en-US" smtClean="0"/>
              <a:t>Click to edit Master title style</a:t>
            </a:r>
            <a:endParaRPr lang="en-US" dirty="0"/>
          </a:p>
        </p:txBody>
      </p:sp>
      <p:sp>
        <p:nvSpPr>
          <p:cNvPr id="3" name="Content Placeholder 2"/>
          <p:cNvSpPr>
            <a:spLocks noGrp="1"/>
          </p:cNvSpPr>
          <p:nvPr>
            <p:ph idx="1"/>
          </p:nvPr>
        </p:nvSpPr>
        <p:spPr>
          <a:xfrm>
            <a:off x="4081760" y="1053256"/>
            <a:ext cx="4860608" cy="5198533"/>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61333" y="2194560"/>
            <a:ext cx="3096637" cy="4065694"/>
          </a:xfrm>
        </p:spPr>
        <p:txBody>
          <a:bodyPr/>
          <a:lstStyle>
            <a:lvl1pPr marL="0" indent="0">
              <a:buNone/>
              <a:defRPr sz="1700"/>
            </a:lvl1pPr>
            <a:lvl2pPr marL="480017" indent="0">
              <a:buNone/>
              <a:defRPr sz="1500"/>
            </a:lvl2pPr>
            <a:lvl3pPr marL="960035" indent="0">
              <a:buNone/>
              <a:defRPr sz="1300"/>
            </a:lvl3pPr>
            <a:lvl4pPr marL="1440051" indent="0">
              <a:buNone/>
              <a:defRPr sz="1100"/>
            </a:lvl4pPr>
            <a:lvl5pPr marL="1920069" indent="0">
              <a:buNone/>
              <a:defRPr sz="1100"/>
            </a:lvl5pPr>
            <a:lvl6pPr marL="2400086" indent="0">
              <a:buNone/>
              <a:defRPr sz="1100"/>
            </a:lvl6pPr>
            <a:lvl7pPr marL="2880104" indent="0">
              <a:buNone/>
              <a:defRPr sz="1100"/>
            </a:lvl7pPr>
            <a:lvl8pPr marL="3360120" indent="0">
              <a:buNone/>
              <a:defRPr sz="1100"/>
            </a:lvl8pPr>
            <a:lvl9pPr marL="3840138" indent="0">
              <a:buNone/>
              <a:defRPr sz="1100"/>
            </a:lvl9pPr>
          </a:lstStyle>
          <a:p>
            <a:pPr lvl="0"/>
            <a:r>
              <a:rPr lang="en-US" smtClean="0"/>
              <a:t>Click to edit Master text styles</a:t>
            </a:r>
          </a:p>
        </p:txBody>
      </p:sp>
      <p:sp>
        <p:nvSpPr>
          <p:cNvPr id="5" name="Date Placeholder 4"/>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3062913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487680"/>
            <a:ext cx="3096637" cy="1706880"/>
          </a:xfrm>
        </p:spPr>
        <p:txBody>
          <a:bodyPr anchor="b"/>
          <a:lstStyle>
            <a:lvl1pPr>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81760" y="1053256"/>
            <a:ext cx="4860608" cy="5198533"/>
          </a:xfrm>
        </p:spPr>
        <p:txBody>
          <a:bodyPr anchor="t"/>
          <a:lstStyle>
            <a:lvl1pPr marL="0" indent="0">
              <a:buNone/>
              <a:defRPr sz="3400"/>
            </a:lvl1pPr>
            <a:lvl2pPr marL="480017" indent="0">
              <a:buNone/>
              <a:defRPr sz="3000"/>
            </a:lvl2pPr>
            <a:lvl3pPr marL="960035" indent="0">
              <a:buNone/>
              <a:defRPr sz="2500"/>
            </a:lvl3pPr>
            <a:lvl4pPr marL="1440051" indent="0">
              <a:buNone/>
              <a:defRPr sz="2100"/>
            </a:lvl4pPr>
            <a:lvl5pPr marL="1920069" indent="0">
              <a:buNone/>
              <a:defRPr sz="2100"/>
            </a:lvl5pPr>
            <a:lvl6pPr marL="2400086" indent="0">
              <a:buNone/>
              <a:defRPr sz="2100"/>
            </a:lvl6pPr>
            <a:lvl7pPr marL="2880104" indent="0">
              <a:buNone/>
              <a:defRPr sz="2100"/>
            </a:lvl7pPr>
            <a:lvl8pPr marL="3360120" indent="0">
              <a:buNone/>
              <a:defRPr sz="2100"/>
            </a:lvl8pPr>
            <a:lvl9pPr marL="3840138" indent="0">
              <a:buNone/>
              <a:defRPr sz="2100"/>
            </a:lvl9pPr>
          </a:lstStyle>
          <a:p>
            <a:r>
              <a:rPr lang="en-US" smtClean="0"/>
              <a:t>Click icon to add picture</a:t>
            </a:r>
            <a:endParaRPr lang="en-US" dirty="0"/>
          </a:p>
        </p:txBody>
      </p:sp>
      <p:sp>
        <p:nvSpPr>
          <p:cNvPr id="4" name="Text Placeholder 3"/>
          <p:cNvSpPr>
            <a:spLocks noGrp="1"/>
          </p:cNvSpPr>
          <p:nvPr>
            <p:ph type="body" sz="half" idx="2"/>
          </p:nvPr>
        </p:nvSpPr>
        <p:spPr>
          <a:xfrm>
            <a:off x="661333" y="2194560"/>
            <a:ext cx="3096637" cy="4065694"/>
          </a:xfrm>
        </p:spPr>
        <p:txBody>
          <a:bodyPr/>
          <a:lstStyle>
            <a:lvl1pPr marL="0" indent="0">
              <a:buNone/>
              <a:defRPr sz="1700"/>
            </a:lvl1pPr>
            <a:lvl2pPr marL="480017" indent="0">
              <a:buNone/>
              <a:defRPr sz="1500"/>
            </a:lvl2pPr>
            <a:lvl3pPr marL="960035" indent="0">
              <a:buNone/>
              <a:defRPr sz="1300"/>
            </a:lvl3pPr>
            <a:lvl4pPr marL="1440051" indent="0">
              <a:buNone/>
              <a:defRPr sz="1100"/>
            </a:lvl4pPr>
            <a:lvl5pPr marL="1920069" indent="0">
              <a:buNone/>
              <a:defRPr sz="1100"/>
            </a:lvl5pPr>
            <a:lvl6pPr marL="2400086" indent="0">
              <a:buNone/>
              <a:defRPr sz="1100"/>
            </a:lvl6pPr>
            <a:lvl7pPr marL="2880104" indent="0">
              <a:buNone/>
              <a:defRPr sz="1100"/>
            </a:lvl7pPr>
            <a:lvl8pPr marL="3360120" indent="0">
              <a:buNone/>
              <a:defRPr sz="1100"/>
            </a:lvl8pPr>
            <a:lvl9pPr marL="3840138" indent="0">
              <a:buNone/>
              <a:defRPr sz="1100"/>
            </a:lvl9pPr>
          </a:lstStyle>
          <a:p>
            <a:pPr lvl="0"/>
            <a:r>
              <a:rPr lang="en-US" smtClean="0"/>
              <a:t>Click to edit Master text styles</a:t>
            </a:r>
          </a:p>
        </p:txBody>
      </p:sp>
      <p:sp>
        <p:nvSpPr>
          <p:cNvPr id="5" name="Date Placeholder 4"/>
          <p:cNvSpPr>
            <a:spLocks noGrp="1"/>
          </p:cNvSpPr>
          <p:nvPr>
            <p:ph type="dt" sz="half" idx="10"/>
          </p:nvPr>
        </p:nvSpPr>
        <p:spPr>
          <a:xfrm>
            <a:off x="660083" y="6780109"/>
            <a:ext cx="2160270" cy="389467"/>
          </a:xfrm>
          <a:prstGeom prst="rect">
            <a:avLst/>
          </a:prstGeom>
        </p:spPr>
        <p:txBody>
          <a:bodyPr lIns="91432" tIns="45716" rIns="91432" bIns="45716"/>
          <a:lstStyle/>
          <a:p>
            <a:fld id="{F3FAD9DF-9673-4B14-A45F-1FBD0FE48AA1}"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5A392C-2B28-4EA0-BEAE-CB9FAEC0CB02}" type="slidenum">
              <a:rPr lang="en-US" smtClean="0"/>
              <a:t>‹#›</a:t>
            </a:fld>
            <a:endParaRPr lang="en-US"/>
          </a:p>
        </p:txBody>
      </p:sp>
    </p:spTree>
    <p:extLst>
      <p:ext uri="{BB962C8B-B14F-4D97-AF65-F5344CB8AC3E}">
        <p14:creationId xmlns:p14="http://schemas.microsoft.com/office/powerpoint/2010/main" val="108023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Single Corner Snipped 6"/>
          <p:cNvSpPr/>
          <p:nvPr/>
        </p:nvSpPr>
        <p:spPr>
          <a:xfrm>
            <a:off x="307780" y="389467"/>
            <a:ext cx="8985640" cy="1413934"/>
          </a:xfrm>
          <a:prstGeom prst="snip1Rect">
            <a:avLst>
              <a:gd name="adj" fmla="val 49991"/>
            </a:avLst>
          </a:prstGeom>
          <a:solidFill>
            <a:srgbClr val="575652"/>
          </a:solidFill>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n-US" sz="1400" dirty="0"/>
          </a:p>
        </p:txBody>
      </p:sp>
      <p:sp>
        <p:nvSpPr>
          <p:cNvPr id="2" name="Title Placeholder 1"/>
          <p:cNvSpPr>
            <a:spLocks noGrp="1"/>
          </p:cNvSpPr>
          <p:nvPr>
            <p:ph type="title"/>
          </p:nvPr>
        </p:nvSpPr>
        <p:spPr>
          <a:xfrm>
            <a:off x="660084" y="389468"/>
            <a:ext cx="8281035" cy="1413934"/>
          </a:xfrm>
          <a:prstGeom prst="rect">
            <a:avLst/>
          </a:prstGeom>
        </p:spPr>
        <p:txBody>
          <a:bodyPr vert="horz" lIns="91432" tIns="45716" rIns="91432" bIns="45716"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60084" y="1947333"/>
            <a:ext cx="8281035" cy="4641427"/>
          </a:xfrm>
          <a:prstGeom prst="rect">
            <a:avLst/>
          </a:prstGeom>
        </p:spPr>
        <p:txBody>
          <a:bodyPr vert="horz" lIns="91432" tIns="45716" rIns="91432" bIns="45716"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180399" y="6780109"/>
            <a:ext cx="3240405" cy="389467"/>
          </a:xfrm>
          <a:prstGeom prst="rect">
            <a:avLst/>
          </a:prstGeom>
        </p:spPr>
        <p:txBody>
          <a:bodyPr vert="horz" lIns="91432" tIns="45716" rIns="91432" bIns="45716"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780848" y="6780109"/>
            <a:ext cx="2160270" cy="389467"/>
          </a:xfrm>
          <a:prstGeom prst="rect">
            <a:avLst/>
          </a:prstGeom>
        </p:spPr>
        <p:txBody>
          <a:bodyPr vert="horz" lIns="91432" tIns="45716" rIns="91432" bIns="45716" rtlCol="0" anchor="ctr"/>
          <a:lstStyle>
            <a:lvl1pPr algn="r">
              <a:defRPr sz="1300">
                <a:solidFill>
                  <a:schemeClr val="tx1">
                    <a:tint val="75000"/>
                  </a:schemeClr>
                </a:solidFill>
              </a:defRPr>
            </a:lvl1pPr>
          </a:lstStyle>
          <a:p>
            <a:fld id="{995A392C-2B28-4EA0-BEAE-CB9FAEC0CB02}" type="slidenum">
              <a:rPr lang="en-US" smtClean="0"/>
              <a:t>‹#›</a:t>
            </a:fld>
            <a:endParaRPr lang="en-US"/>
          </a:p>
        </p:txBody>
      </p:sp>
      <p:sp>
        <p:nvSpPr>
          <p:cNvPr id="8" name="Right Triangle 7"/>
          <p:cNvSpPr/>
          <p:nvPr/>
        </p:nvSpPr>
        <p:spPr>
          <a:xfrm rot="5400000" flipV="1">
            <a:off x="8812800" y="373736"/>
            <a:ext cx="506228" cy="506228"/>
          </a:xfrm>
          <a:prstGeom prst="rtTriangle">
            <a:avLst/>
          </a:prstGeom>
          <a:solidFill>
            <a:srgbClr val="E9685D"/>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en-US" sz="1400" b="1" dirty="0">
              <a:latin typeface="Arial Narrow" panose="020B0606020202030204" pitchFamily="34" charset="0"/>
              <a:ea typeface="Ebrima" panose="02000000000000000000" pitchFamily="2" charset="0"/>
              <a:cs typeface="Ebrima" panose="02000000000000000000" pitchFamily="2" charset="0"/>
            </a:endParaRPr>
          </a:p>
        </p:txBody>
      </p:sp>
      <p:pic>
        <p:nvPicPr>
          <p:cNvPr id="9" name="Picture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06399" y="6588761"/>
            <a:ext cx="1333819" cy="429809"/>
          </a:xfrm>
          <a:prstGeom prst="rect">
            <a:avLst/>
          </a:prstGeom>
        </p:spPr>
      </p:pic>
    </p:spTree>
    <p:extLst>
      <p:ext uri="{BB962C8B-B14F-4D97-AF65-F5344CB8AC3E}">
        <p14:creationId xmlns:p14="http://schemas.microsoft.com/office/powerpoint/2010/main" val="486041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035" rtl="0" eaLnBrk="1" latinLnBrk="0" hangingPunct="1">
        <a:lnSpc>
          <a:spcPct val="90000"/>
        </a:lnSpc>
        <a:spcBef>
          <a:spcPct val="0"/>
        </a:spcBef>
        <a:buNone/>
        <a:defRPr sz="4700" kern="1200">
          <a:solidFill>
            <a:schemeClr val="bg1"/>
          </a:solidFill>
          <a:latin typeface="+mj-lt"/>
          <a:ea typeface="+mj-ea"/>
          <a:cs typeface="+mj-cs"/>
        </a:defRPr>
      </a:lvl1pPr>
    </p:titleStyle>
    <p:bodyStyle>
      <a:lvl1pPr marL="240008" indent="-240008" algn="l" defTabSz="960035" rtl="0" eaLnBrk="1" latinLnBrk="0" hangingPunct="1">
        <a:lnSpc>
          <a:spcPct val="90000"/>
        </a:lnSpc>
        <a:spcBef>
          <a:spcPts val="1050"/>
        </a:spcBef>
        <a:buFont typeface="Arial" panose="020B0604020202020204" pitchFamily="34" charset="0"/>
        <a:buChar char="•"/>
        <a:defRPr sz="3000" kern="1200">
          <a:solidFill>
            <a:schemeClr val="tx1"/>
          </a:solidFill>
          <a:latin typeface="+mn-lt"/>
          <a:ea typeface="+mn-ea"/>
          <a:cs typeface="+mn-cs"/>
        </a:defRPr>
      </a:lvl1pPr>
      <a:lvl2pPr marL="720026" indent="-240008" algn="l" defTabSz="960035" rtl="0" eaLnBrk="1" latinLnBrk="0" hangingPunct="1">
        <a:lnSpc>
          <a:spcPct val="90000"/>
        </a:lnSpc>
        <a:spcBef>
          <a:spcPts val="525"/>
        </a:spcBef>
        <a:buFont typeface="Arial" panose="020B0604020202020204" pitchFamily="34" charset="0"/>
        <a:buChar char="•"/>
        <a:defRPr sz="2500" kern="1200">
          <a:solidFill>
            <a:schemeClr val="tx1"/>
          </a:solidFill>
          <a:latin typeface="+mn-lt"/>
          <a:ea typeface="+mn-ea"/>
          <a:cs typeface="+mn-cs"/>
        </a:defRPr>
      </a:lvl2pPr>
      <a:lvl3pPr marL="1200043" indent="-240008" algn="l" defTabSz="960035"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061" indent="-240008" algn="l" defTabSz="960035"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4pPr>
      <a:lvl5pPr marL="2160077" indent="-240008" algn="l" defTabSz="960035"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5pPr>
      <a:lvl6pPr marL="2640095" indent="-240008" algn="l" defTabSz="960035"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6pPr>
      <a:lvl7pPr marL="3120112" indent="-240008" algn="l" defTabSz="960035"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7pPr>
      <a:lvl8pPr marL="3600130" indent="-240008" algn="l" defTabSz="960035"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8pPr>
      <a:lvl9pPr marL="4080146" indent="-240008" algn="l" defTabSz="960035" rtl="0" eaLnBrk="1" latinLnBrk="0" hangingPunct="1">
        <a:lnSpc>
          <a:spcPct val="90000"/>
        </a:lnSpc>
        <a:spcBef>
          <a:spcPts val="525"/>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60035" rtl="0" eaLnBrk="1" latinLnBrk="0" hangingPunct="1">
        <a:defRPr sz="1900" kern="1200">
          <a:solidFill>
            <a:schemeClr val="tx1"/>
          </a:solidFill>
          <a:latin typeface="+mn-lt"/>
          <a:ea typeface="+mn-ea"/>
          <a:cs typeface="+mn-cs"/>
        </a:defRPr>
      </a:lvl1pPr>
      <a:lvl2pPr marL="480017" algn="l" defTabSz="960035" rtl="0" eaLnBrk="1" latinLnBrk="0" hangingPunct="1">
        <a:defRPr sz="1900" kern="1200">
          <a:solidFill>
            <a:schemeClr val="tx1"/>
          </a:solidFill>
          <a:latin typeface="+mn-lt"/>
          <a:ea typeface="+mn-ea"/>
          <a:cs typeface="+mn-cs"/>
        </a:defRPr>
      </a:lvl2pPr>
      <a:lvl3pPr marL="960035" algn="l" defTabSz="960035" rtl="0" eaLnBrk="1" latinLnBrk="0" hangingPunct="1">
        <a:defRPr sz="1900" kern="1200">
          <a:solidFill>
            <a:schemeClr val="tx1"/>
          </a:solidFill>
          <a:latin typeface="+mn-lt"/>
          <a:ea typeface="+mn-ea"/>
          <a:cs typeface="+mn-cs"/>
        </a:defRPr>
      </a:lvl3pPr>
      <a:lvl4pPr marL="1440051" algn="l" defTabSz="960035" rtl="0" eaLnBrk="1" latinLnBrk="0" hangingPunct="1">
        <a:defRPr sz="1900" kern="1200">
          <a:solidFill>
            <a:schemeClr val="tx1"/>
          </a:solidFill>
          <a:latin typeface="+mn-lt"/>
          <a:ea typeface="+mn-ea"/>
          <a:cs typeface="+mn-cs"/>
        </a:defRPr>
      </a:lvl4pPr>
      <a:lvl5pPr marL="1920069" algn="l" defTabSz="960035" rtl="0" eaLnBrk="1" latinLnBrk="0" hangingPunct="1">
        <a:defRPr sz="1900" kern="1200">
          <a:solidFill>
            <a:schemeClr val="tx1"/>
          </a:solidFill>
          <a:latin typeface="+mn-lt"/>
          <a:ea typeface="+mn-ea"/>
          <a:cs typeface="+mn-cs"/>
        </a:defRPr>
      </a:lvl5pPr>
      <a:lvl6pPr marL="2400086" algn="l" defTabSz="960035" rtl="0" eaLnBrk="1" latinLnBrk="0" hangingPunct="1">
        <a:defRPr sz="1900" kern="1200">
          <a:solidFill>
            <a:schemeClr val="tx1"/>
          </a:solidFill>
          <a:latin typeface="+mn-lt"/>
          <a:ea typeface="+mn-ea"/>
          <a:cs typeface="+mn-cs"/>
        </a:defRPr>
      </a:lvl6pPr>
      <a:lvl7pPr marL="2880104" algn="l" defTabSz="960035" rtl="0" eaLnBrk="1" latinLnBrk="0" hangingPunct="1">
        <a:defRPr sz="1900" kern="1200">
          <a:solidFill>
            <a:schemeClr val="tx1"/>
          </a:solidFill>
          <a:latin typeface="+mn-lt"/>
          <a:ea typeface="+mn-ea"/>
          <a:cs typeface="+mn-cs"/>
        </a:defRPr>
      </a:lvl7pPr>
      <a:lvl8pPr marL="3360120" algn="l" defTabSz="960035" rtl="0" eaLnBrk="1" latinLnBrk="0" hangingPunct="1">
        <a:defRPr sz="1900" kern="1200">
          <a:solidFill>
            <a:schemeClr val="tx1"/>
          </a:solidFill>
          <a:latin typeface="+mn-lt"/>
          <a:ea typeface="+mn-ea"/>
          <a:cs typeface="+mn-cs"/>
        </a:defRPr>
      </a:lvl8pPr>
      <a:lvl9pPr marL="3840138" algn="l" defTabSz="960035"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401" y="388938"/>
            <a:ext cx="8280400" cy="1414462"/>
          </a:xfrm>
          <a:prstGeom prst="rect">
            <a:avLst/>
          </a:prstGeom>
        </p:spPr>
        <p:txBody>
          <a:bodyPr vert="horz" lIns="91432" tIns="45716" rIns="91432" bIns="45716" rtlCol="0" anchor="ctr">
            <a:normAutofit/>
          </a:bodyPr>
          <a:lstStyle/>
          <a:p>
            <a:r>
              <a:rPr lang="en-US"/>
              <a:t>Click to edit Master title style</a:t>
            </a:r>
          </a:p>
        </p:txBody>
      </p:sp>
      <p:sp>
        <p:nvSpPr>
          <p:cNvPr id="3" name="Text Placeholder 2"/>
          <p:cNvSpPr>
            <a:spLocks noGrp="1"/>
          </p:cNvSpPr>
          <p:nvPr>
            <p:ph type="body" idx="1"/>
          </p:nvPr>
        </p:nvSpPr>
        <p:spPr>
          <a:xfrm>
            <a:off x="660401" y="1947863"/>
            <a:ext cx="8280400" cy="4640262"/>
          </a:xfrm>
          <a:prstGeom prst="rect">
            <a:avLst/>
          </a:prstGeom>
        </p:spPr>
        <p:txBody>
          <a:bodyPr vert="horz" lIns="91432" tIns="45716" rIns="91432" bIns="45716"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60400" y="6780213"/>
            <a:ext cx="2160588" cy="388937"/>
          </a:xfrm>
          <a:prstGeom prst="rect">
            <a:avLst/>
          </a:prstGeom>
        </p:spPr>
        <p:txBody>
          <a:bodyPr vert="horz" lIns="91432" tIns="45716" rIns="91432" bIns="45716" rtlCol="0" anchor="ctr"/>
          <a:lstStyle>
            <a:lvl1pPr algn="l">
              <a:defRPr sz="1200">
                <a:solidFill>
                  <a:schemeClr val="tx1">
                    <a:tint val="75000"/>
                  </a:schemeClr>
                </a:solidFill>
              </a:defRPr>
            </a:lvl1pPr>
          </a:lstStyle>
          <a:p>
            <a:fld id="{4A39C875-8873-4CC9-9146-9E6F6B230D4D}" type="datetimeFigureOut">
              <a:rPr lang="en-US" smtClean="0"/>
              <a:t>5/23/2018</a:t>
            </a:fld>
            <a:endParaRPr lang="en-US"/>
          </a:p>
        </p:txBody>
      </p:sp>
      <p:sp>
        <p:nvSpPr>
          <p:cNvPr id="5" name="Footer Placeholder 4"/>
          <p:cNvSpPr>
            <a:spLocks noGrp="1"/>
          </p:cNvSpPr>
          <p:nvPr>
            <p:ph type="ftr" sz="quarter" idx="3"/>
          </p:nvPr>
        </p:nvSpPr>
        <p:spPr>
          <a:xfrm>
            <a:off x="3179763" y="6780213"/>
            <a:ext cx="3241676" cy="388937"/>
          </a:xfrm>
          <a:prstGeom prst="rect">
            <a:avLst/>
          </a:prstGeom>
        </p:spPr>
        <p:txBody>
          <a:bodyPr vert="horz" lIns="91432" tIns="45716" rIns="91432" bIns="45716"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780213" y="6780213"/>
            <a:ext cx="2160587" cy="388937"/>
          </a:xfrm>
          <a:prstGeom prst="rect">
            <a:avLst/>
          </a:prstGeom>
        </p:spPr>
        <p:txBody>
          <a:bodyPr vert="horz" lIns="91432" tIns="45716" rIns="91432" bIns="45716" rtlCol="0" anchor="ctr"/>
          <a:lstStyle>
            <a:lvl1pPr algn="r">
              <a:defRPr sz="1200">
                <a:solidFill>
                  <a:schemeClr val="tx1">
                    <a:tint val="75000"/>
                  </a:schemeClr>
                </a:solidFill>
              </a:defRPr>
            </a:lvl1pPr>
          </a:lstStyle>
          <a:p>
            <a:fld id="{5F2600B1-7EE4-4D72-880B-5A176FD0F7FF}" type="slidenum">
              <a:rPr lang="en-US" smtClean="0"/>
              <a:t>‹#›</a:t>
            </a:fld>
            <a:endParaRPr lang="en-US"/>
          </a:p>
        </p:txBody>
      </p:sp>
    </p:spTree>
    <p:extLst>
      <p:ext uri="{BB962C8B-B14F-4D97-AF65-F5344CB8AC3E}">
        <p14:creationId xmlns:p14="http://schemas.microsoft.com/office/powerpoint/2010/main" val="21261388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31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0" indent="-228580" algn="l" defTabSz="914319" rtl="0" eaLnBrk="1" latinLnBrk="0" hangingPunct="1">
        <a:lnSpc>
          <a:spcPct val="90000"/>
        </a:lnSpc>
        <a:spcBef>
          <a:spcPts val="1000"/>
        </a:spcBef>
        <a:buFont typeface="Arial" panose="020B0604020202020204" pitchFamily="34" charset="0"/>
        <a:buChar char="•"/>
        <a:defRPr sz="2700" kern="1200">
          <a:solidFill>
            <a:schemeClr val="tx1"/>
          </a:solidFill>
          <a:latin typeface="+mn-lt"/>
          <a:ea typeface="+mn-ea"/>
          <a:cs typeface="+mn-cs"/>
        </a:defRPr>
      </a:lvl1pPr>
      <a:lvl2pPr marL="685739" indent="-228580" algn="l" defTabSz="91431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98" indent="-228580" algn="l" defTabSz="91431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57" indent="-228580" algn="l" defTabSz="9143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17" indent="-228580" algn="l" defTabSz="9143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76" indent="-228580" algn="l" defTabSz="9143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36" indent="-228580" algn="l" defTabSz="9143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94" indent="-228580" algn="l" defTabSz="9143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54" indent="-228580" algn="l" defTabSz="9143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9" rtl="0" eaLnBrk="1" latinLnBrk="0" hangingPunct="1">
        <a:defRPr sz="1800" kern="1200">
          <a:solidFill>
            <a:schemeClr val="tx1"/>
          </a:solidFill>
          <a:latin typeface="+mn-lt"/>
          <a:ea typeface="+mn-ea"/>
          <a:cs typeface="+mn-cs"/>
        </a:defRPr>
      </a:lvl1pPr>
      <a:lvl2pPr marL="457159" algn="l" defTabSz="914319" rtl="0" eaLnBrk="1" latinLnBrk="0" hangingPunct="1">
        <a:defRPr sz="1800" kern="1200">
          <a:solidFill>
            <a:schemeClr val="tx1"/>
          </a:solidFill>
          <a:latin typeface="+mn-lt"/>
          <a:ea typeface="+mn-ea"/>
          <a:cs typeface="+mn-cs"/>
        </a:defRPr>
      </a:lvl2pPr>
      <a:lvl3pPr marL="914319" algn="l" defTabSz="914319" rtl="0" eaLnBrk="1" latinLnBrk="0" hangingPunct="1">
        <a:defRPr sz="1800" kern="1200">
          <a:solidFill>
            <a:schemeClr val="tx1"/>
          </a:solidFill>
          <a:latin typeface="+mn-lt"/>
          <a:ea typeface="+mn-ea"/>
          <a:cs typeface="+mn-cs"/>
        </a:defRPr>
      </a:lvl3pPr>
      <a:lvl4pPr marL="1371477" algn="l" defTabSz="914319" rtl="0" eaLnBrk="1" latinLnBrk="0" hangingPunct="1">
        <a:defRPr sz="1800" kern="1200">
          <a:solidFill>
            <a:schemeClr val="tx1"/>
          </a:solidFill>
          <a:latin typeface="+mn-lt"/>
          <a:ea typeface="+mn-ea"/>
          <a:cs typeface="+mn-cs"/>
        </a:defRPr>
      </a:lvl4pPr>
      <a:lvl5pPr marL="1828637" algn="l" defTabSz="914319" rtl="0" eaLnBrk="1" latinLnBrk="0" hangingPunct="1">
        <a:defRPr sz="1800" kern="1200">
          <a:solidFill>
            <a:schemeClr val="tx1"/>
          </a:solidFill>
          <a:latin typeface="+mn-lt"/>
          <a:ea typeface="+mn-ea"/>
          <a:cs typeface="+mn-cs"/>
        </a:defRPr>
      </a:lvl5pPr>
      <a:lvl6pPr marL="2285796" algn="l" defTabSz="914319" rtl="0" eaLnBrk="1" latinLnBrk="0" hangingPunct="1">
        <a:defRPr sz="1800" kern="1200">
          <a:solidFill>
            <a:schemeClr val="tx1"/>
          </a:solidFill>
          <a:latin typeface="+mn-lt"/>
          <a:ea typeface="+mn-ea"/>
          <a:cs typeface="+mn-cs"/>
        </a:defRPr>
      </a:lvl6pPr>
      <a:lvl7pPr marL="2742956" algn="l" defTabSz="914319" rtl="0" eaLnBrk="1" latinLnBrk="0" hangingPunct="1">
        <a:defRPr sz="1800" kern="1200">
          <a:solidFill>
            <a:schemeClr val="tx1"/>
          </a:solidFill>
          <a:latin typeface="+mn-lt"/>
          <a:ea typeface="+mn-ea"/>
          <a:cs typeface="+mn-cs"/>
        </a:defRPr>
      </a:lvl7pPr>
      <a:lvl8pPr marL="3200114" algn="l" defTabSz="914319" rtl="0" eaLnBrk="1" latinLnBrk="0" hangingPunct="1">
        <a:defRPr sz="1800" kern="1200">
          <a:solidFill>
            <a:schemeClr val="tx1"/>
          </a:solidFill>
          <a:latin typeface="+mn-lt"/>
          <a:ea typeface="+mn-ea"/>
          <a:cs typeface="+mn-cs"/>
        </a:defRPr>
      </a:lvl8pPr>
      <a:lvl9pPr marL="3657274" algn="l" defTabSz="91431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hyperlink" Target="lawofbanking.com" TargetMode="External"/><Relationship Id="rId4" Type="http://schemas.openxmlformats.org/officeDocument/2006/relationships/hyperlink" Target="mailto:jnovel@krc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65764" y="927279"/>
            <a:ext cx="7592400" cy="1667258"/>
          </a:xfrm>
        </p:spPr>
        <p:txBody>
          <a:bodyPr>
            <a:normAutofit/>
          </a:bodyPr>
          <a:lstStyle/>
          <a:p>
            <a:pPr>
              <a:lnSpc>
                <a:spcPct val="100000"/>
              </a:lnSpc>
            </a:pPr>
            <a:r>
              <a:rPr lang="en-US" sz="4800" b="1" cap="small" dirty="0" smtClean="0"/>
              <a:t>Interest Rate Swap Agreements: Overview and Litigation Issues</a:t>
            </a:r>
            <a:endParaRPr lang="en-US" sz="4800" b="1" cap="small"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9622" y="6467433"/>
            <a:ext cx="4237151" cy="566670"/>
          </a:xfrm>
          <a:prstGeom prst="rect">
            <a:avLst/>
          </a:prstGeom>
        </p:spPr>
      </p:pic>
      <p:sp>
        <p:nvSpPr>
          <p:cNvPr id="2" name="TextBox 1"/>
          <p:cNvSpPr txBox="1"/>
          <p:nvPr/>
        </p:nvSpPr>
        <p:spPr>
          <a:xfrm>
            <a:off x="2884868" y="3466656"/>
            <a:ext cx="4417453" cy="2585323"/>
          </a:xfrm>
          <a:prstGeom prst="rect">
            <a:avLst/>
          </a:prstGeom>
          <a:noFill/>
        </p:spPr>
        <p:txBody>
          <a:bodyPr wrap="square" rtlCol="0">
            <a:spAutoFit/>
          </a:bodyPr>
          <a:lstStyle/>
          <a:p>
            <a:r>
              <a:rPr lang="en-US" dirty="0" smtClean="0"/>
              <a:t>By:</a:t>
            </a:r>
          </a:p>
          <a:p>
            <a:r>
              <a:rPr lang="en-US" dirty="0" smtClean="0"/>
              <a:t>Jeff  Novel</a:t>
            </a:r>
          </a:p>
          <a:p>
            <a:r>
              <a:rPr lang="en-US" dirty="0" smtClean="0"/>
              <a:t>1601 Elm Street</a:t>
            </a:r>
          </a:p>
          <a:p>
            <a:r>
              <a:rPr lang="en-US" dirty="0" smtClean="0"/>
              <a:t>Suite 3700 </a:t>
            </a:r>
          </a:p>
          <a:p>
            <a:r>
              <a:rPr lang="en-US" dirty="0" smtClean="0"/>
              <a:t>Dallas, Texas 75201</a:t>
            </a:r>
          </a:p>
          <a:p>
            <a:r>
              <a:rPr lang="en-US" dirty="0" smtClean="0"/>
              <a:t>(214) 777-4223</a:t>
            </a:r>
          </a:p>
          <a:p>
            <a:r>
              <a:rPr lang="en-US" dirty="0" smtClean="0"/>
              <a:t>Email: </a:t>
            </a:r>
            <a:r>
              <a:rPr lang="en-US" dirty="0" smtClean="0">
                <a:hlinkClick r:id="rId4"/>
              </a:rPr>
              <a:t>jnovel@krcl.com</a:t>
            </a:r>
            <a:endParaRPr lang="en-US" dirty="0" smtClean="0"/>
          </a:p>
          <a:p>
            <a:r>
              <a:rPr lang="en-US" dirty="0" smtClean="0"/>
              <a:t>Blog: </a:t>
            </a:r>
            <a:r>
              <a:rPr lang="en-US" dirty="0" smtClean="0">
                <a:hlinkClick r:id="rId5" action="ppaction://hlinkfile"/>
              </a:rPr>
              <a:t>Lawofbanking.com</a:t>
            </a:r>
            <a:endParaRPr lang="en-US" dirty="0" smtClean="0"/>
          </a:p>
          <a:p>
            <a:endParaRPr lang="en-US" dirty="0" smtClean="0"/>
          </a:p>
        </p:txBody>
      </p:sp>
      <p:pic>
        <p:nvPicPr>
          <p:cNvPr id="4098" name="Picture 2" descr="Jeff  Novel"/>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76551" y="3466656"/>
            <a:ext cx="1725770" cy="1398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427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a:solidFill>
                  <a:prstClr val="white"/>
                </a:solidFill>
              </a:rPr>
              <a:t>ISDA Master Agreement</a:t>
            </a:r>
            <a:r>
              <a:rPr lang="en-US" sz="3600" dirty="0">
                <a:solidFill>
                  <a:prstClr val="white"/>
                </a:solidFill>
              </a:rPr>
              <a:t/>
            </a:r>
            <a:br>
              <a:rPr lang="en-US" sz="3600" dirty="0">
                <a:solidFill>
                  <a:prstClr val="white"/>
                </a:solidFill>
              </a:rPr>
            </a:br>
            <a:r>
              <a:rPr lang="en-US" sz="3200" i="1" dirty="0">
                <a:solidFill>
                  <a:prstClr val="white"/>
                </a:solidFill>
              </a:rPr>
              <a:t>Key Provisions</a:t>
            </a:r>
            <a:endParaRPr lang="en-US" dirty="0"/>
          </a:p>
        </p:txBody>
      </p:sp>
      <p:sp>
        <p:nvSpPr>
          <p:cNvPr id="3" name="Content Placeholder 2"/>
          <p:cNvSpPr>
            <a:spLocks noGrp="1"/>
          </p:cNvSpPr>
          <p:nvPr>
            <p:ph idx="1"/>
          </p:nvPr>
        </p:nvSpPr>
        <p:spPr/>
        <p:txBody>
          <a:bodyPr>
            <a:normAutofit fontScale="92500" lnSpcReduction="10000"/>
          </a:bodyPr>
          <a:lstStyle/>
          <a:p>
            <a:pPr marL="480018" lvl="1" indent="0" algn="just">
              <a:buNone/>
            </a:pPr>
            <a:r>
              <a:rPr lang="en-US" sz="3000" dirty="0">
                <a:solidFill>
                  <a:srgbClr val="FF0000"/>
                </a:solidFill>
              </a:rPr>
              <a:t>Events of Default (Section 5(a)</a:t>
            </a:r>
          </a:p>
          <a:p>
            <a:pPr lvl="1" algn="just"/>
            <a:r>
              <a:rPr lang="en-US" b="1" dirty="0" smtClean="0"/>
              <a:t>Default </a:t>
            </a:r>
            <a:r>
              <a:rPr lang="en-US" b="1" dirty="0"/>
              <a:t>under Specified Transaction—</a:t>
            </a:r>
            <a:r>
              <a:rPr lang="en-US" dirty="0"/>
              <a:t>A default under other derivative transactions executed by the parties</a:t>
            </a:r>
            <a:r>
              <a:rPr lang="en-US" dirty="0" smtClean="0"/>
              <a:t>.</a:t>
            </a:r>
          </a:p>
          <a:p>
            <a:pPr marL="480018" lvl="1" indent="0" algn="just">
              <a:buNone/>
            </a:pPr>
            <a:endParaRPr lang="en-US" dirty="0" smtClean="0"/>
          </a:p>
          <a:p>
            <a:pPr lvl="1" algn="just"/>
            <a:r>
              <a:rPr lang="en-US" b="1" dirty="0" smtClean="0"/>
              <a:t>Cross </a:t>
            </a:r>
            <a:r>
              <a:rPr lang="en-US" b="1" dirty="0"/>
              <a:t>Default</a:t>
            </a:r>
            <a:r>
              <a:rPr lang="en-US" dirty="0"/>
              <a:t>—Generally relates to a default by a party with respect to any obligation related to borrowed money (can be modified to cover other obligations</a:t>
            </a:r>
            <a:r>
              <a:rPr lang="en-US" dirty="0" smtClean="0"/>
              <a:t>).</a:t>
            </a:r>
          </a:p>
          <a:p>
            <a:pPr marL="480018" lvl="1" indent="0" algn="just">
              <a:buNone/>
            </a:pPr>
            <a:endParaRPr lang="en-US" dirty="0" smtClean="0"/>
          </a:p>
          <a:p>
            <a:pPr lvl="1" algn="just"/>
            <a:r>
              <a:rPr lang="en-US" b="1" dirty="0" smtClean="0"/>
              <a:t>Bankruptcy</a:t>
            </a:r>
            <a:r>
              <a:rPr lang="en-US" dirty="0" smtClean="0"/>
              <a:t>—Generally </a:t>
            </a:r>
            <a:r>
              <a:rPr lang="en-US" dirty="0"/>
              <a:t>relates to insolvency proceedings</a:t>
            </a:r>
            <a:r>
              <a:rPr lang="en-US" dirty="0" smtClean="0"/>
              <a:t>.</a:t>
            </a:r>
          </a:p>
          <a:p>
            <a:pPr marL="480018" lvl="1" indent="0" algn="just">
              <a:buNone/>
            </a:pPr>
            <a:endParaRPr lang="en-US" dirty="0" smtClean="0"/>
          </a:p>
          <a:p>
            <a:pPr lvl="1" algn="just"/>
            <a:r>
              <a:rPr lang="en-US" b="1" dirty="0" smtClean="0"/>
              <a:t>Merger </a:t>
            </a:r>
            <a:r>
              <a:rPr lang="en-US" b="1" dirty="0"/>
              <a:t>Without Assumption</a:t>
            </a:r>
            <a:r>
              <a:rPr lang="en-US" dirty="0"/>
              <a:t>—Merger where the surviving party fails to assume obligations under the Master Agreement or related documents.</a:t>
            </a:r>
          </a:p>
          <a:p>
            <a:endParaRPr lang="en-US" dirty="0"/>
          </a:p>
        </p:txBody>
      </p:sp>
    </p:spTree>
    <p:extLst>
      <p:ext uri="{BB962C8B-B14F-4D97-AF65-F5344CB8AC3E}">
        <p14:creationId xmlns:p14="http://schemas.microsoft.com/office/powerpoint/2010/main" val="1119489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a:solidFill>
                  <a:prstClr val="white"/>
                </a:solidFill>
              </a:rPr>
              <a:t>ISDA Master Agreement</a:t>
            </a:r>
            <a:r>
              <a:rPr lang="en-US" sz="3600" dirty="0">
                <a:solidFill>
                  <a:prstClr val="white"/>
                </a:solidFill>
              </a:rPr>
              <a:t/>
            </a:r>
            <a:br>
              <a:rPr lang="en-US" sz="3600" dirty="0">
                <a:solidFill>
                  <a:prstClr val="white"/>
                </a:solidFill>
              </a:rPr>
            </a:br>
            <a:r>
              <a:rPr lang="en-US" sz="3200" i="1" dirty="0">
                <a:solidFill>
                  <a:prstClr val="white"/>
                </a:solidFill>
              </a:rPr>
              <a:t>Key Provisions</a:t>
            </a:r>
            <a:endParaRPr lang="en-US" dirty="0"/>
          </a:p>
        </p:txBody>
      </p:sp>
      <p:sp>
        <p:nvSpPr>
          <p:cNvPr id="3" name="Content Placeholder 2"/>
          <p:cNvSpPr>
            <a:spLocks noGrp="1"/>
          </p:cNvSpPr>
          <p:nvPr>
            <p:ph idx="1"/>
          </p:nvPr>
        </p:nvSpPr>
        <p:spPr>
          <a:xfrm>
            <a:off x="660084" y="1947333"/>
            <a:ext cx="8281035" cy="4762559"/>
          </a:xfrm>
        </p:spPr>
        <p:txBody>
          <a:bodyPr>
            <a:normAutofit fontScale="77500" lnSpcReduction="20000"/>
          </a:bodyPr>
          <a:lstStyle/>
          <a:p>
            <a:pPr marL="0" indent="0">
              <a:buNone/>
            </a:pPr>
            <a:r>
              <a:rPr lang="en-US" sz="3300" dirty="0" smtClean="0">
                <a:solidFill>
                  <a:srgbClr val="FF0000"/>
                </a:solidFill>
              </a:rPr>
              <a:t>Termination Events (Section 5(b))</a:t>
            </a:r>
          </a:p>
          <a:p>
            <a:pPr lvl="1"/>
            <a:r>
              <a:rPr lang="en-US" sz="2700" dirty="0" smtClean="0"/>
              <a:t>Determine which party is the “Affected Party.”</a:t>
            </a:r>
          </a:p>
          <a:p>
            <a:pPr marL="480018" lvl="1" indent="0">
              <a:buNone/>
            </a:pPr>
            <a:endParaRPr lang="en-US" sz="2700" dirty="0" smtClean="0"/>
          </a:p>
          <a:p>
            <a:pPr lvl="2"/>
            <a:r>
              <a:rPr lang="en-US" sz="2700" b="1" dirty="0" smtClean="0"/>
              <a:t>Illegality</a:t>
            </a:r>
            <a:r>
              <a:rPr lang="en-US" sz="2700" dirty="0" smtClean="0"/>
              <a:t>—A party cannot legally perform its payment or delivery or other material obligations under the Transactions or Credit Support Documents.</a:t>
            </a:r>
          </a:p>
          <a:p>
            <a:pPr marL="960035" lvl="2" indent="0">
              <a:buNone/>
            </a:pPr>
            <a:endParaRPr lang="en-US" sz="2700" dirty="0" smtClean="0"/>
          </a:p>
          <a:p>
            <a:pPr lvl="2"/>
            <a:r>
              <a:rPr lang="en-US" sz="2700" b="1" dirty="0" smtClean="0"/>
              <a:t>Tax Events</a:t>
            </a:r>
            <a:r>
              <a:rPr lang="en-US" sz="2700" dirty="0" smtClean="0"/>
              <a:t>—Relates to any action or proceeding brought by a tax authority, or a Change in Tax Law which requires that payments from one party to the other be grossed-up. </a:t>
            </a:r>
          </a:p>
          <a:p>
            <a:pPr marL="960035" lvl="2" indent="0">
              <a:buNone/>
            </a:pPr>
            <a:r>
              <a:rPr lang="en-US" sz="2700" dirty="0" smtClean="0"/>
              <a:t> </a:t>
            </a:r>
          </a:p>
          <a:p>
            <a:pPr lvl="2"/>
            <a:r>
              <a:rPr lang="en-US" sz="2700" b="1" dirty="0" smtClean="0"/>
              <a:t>Tax Event on Merger</a:t>
            </a:r>
            <a:r>
              <a:rPr lang="en-US" sz="2700" dirty="0" smtClean="0"/>
              <a:t>—Relates to a merger or similar reorganization which would require one party to gross up payments to the other.</a:t>
            </a:r>
          </a:p>
          <a:p>
            <a:pPr marL="960035" lvl="2" indent="0">
              <a:buNone/>
            </a:pPr>
            <a:endParaRPr lang="en-US" sz="2700" dirty="0" smtClean="0"/>
          </a:p>
          <a:p>
            <a:pPr lvl="2"/>
            <a:r>
              <a:rPr lang="en-US" sz="2700" b="1" dirty="0" smtClean="0"/>
              <a:t>Credit Event Upon Merger</a:t>
            </a:r>
            <a:r>
              <a:rPr lang="en-US" sz="2700" dirty="0" smtClean="0"/>
              <a:t>—Surviving or transferee entity is materially less creditworthy than the “Affected Party” immediately before the action.</a:t>
            </a:r>
          </a:p>
        </p:txBody>
      </p:sp>
      <p:pic>
        <p:nvPicPr>
          <p:cNvPr id="4" name="Picture 2" descr="C:\Users\novelj\AppData\Local\Microsoft\Windows\Temporary Internet Files\Content.IE5\YPW7MHFT\Golden_key_icon.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60987" y="3161766"/>
            <a:ext cx="1712890" cy="1571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019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a:solidFill>
                  <a:prstClr val="white"/>
                </a:solidFill>
              </a:rPr>
              <a:t>ISDA Master Agreement</a:t>
            </a:r>
            <a:r>
              <a:rPr lang="en-US" sz="3600" dirty="0">
                <a:solidFill>
                  <a:prstClr val="white"/>
                </a:solidFill>
              </a:rPr>
              <a:t/>
            </a:r>
            <a:br>
              <a:rPr lang="en-US" sz="3600" dirty="0">
                <a:solidFill>
                  <a:prstClr val="white"/>
                </a:solidFill>
              </a:rPr>
            </a:br>
            <a:r>
              <a:rPr lang="en-US" sz="3200" i="1" dirty="0">
                <a:solidFill>
                  <a:prstClr val="white"/>
                </a:solidFill>
              </a:rPr>
              <a:t>Key Provisions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solidFill>
                  <a:srgbClr val="FF0000"/>
                </a:solidFill>
              </a:rPr>
              <a:t>Early Termination (Section 6)</a:t>
            </a:r>
          </a:p>
          <a:p>
            <a:pPr lvl="1" algn="just"/>
            <a:r>
              <a:rPr lang="en-US" dirty="0" smtClean="0"/>
              <a:t>Following Event of Default</a:t>
            </a:r>
          </a:p>
          <a:p>
            <a:pPr lvl="2" algn="just"/>
            <a:r>
              <a:rPr lang="en-US" dirty="0" smtClean="0"/>
              <a:t>Automatic Early Termination occurs day before Termination Event; or</a:t>
            </a:r>
          </a:p>
          <a:p>
            <a:pPr lvl="2" algn="just"/>
            <a:r>
              <a:rPr lang="en-US" dirty="0" smtClean="0"/>
              <a:t>Non-defaulting Party has the right to terminate by designating an Early Termination Date within 20 days of notice.</a:t>
            </a:r>
          </a:p>
          <a:p>
            <a:pPr lvl="1" algn="just"/>
            <a:r>
              <a:rPr lang="en-US" dirty="0" smtClean="0"/>
              <a:t>Following a Termination Event</a:t>
            </a:r>
          </a:p>
          <a:p>
            <a:pPr lvl="2" algn="just"/>
            <a:r>
              <a:rPr lang="en-US" dirty="0" smtClean="0"/>
              <a:t>Depends on whether one or both parties are an “Affected Party”</a:t>
            </a:r>
          </a:p>
          <a:p>
            <a:pPr lvl="3" algn="just"/>
            <a:r>
              <a:rPr lang="en-US" dirty="0" smtClean="0"/>
              <a:t>One Affected Party (Illegality, Tax Event, or Tax Event Upon Merger) = 20 days to resolve for Affected Party / 30 days to attempt to resolve for other party (Does not apply for Illegality in 2002 ISDA).</a:t>
            </a:r>
          </a:p>
          <a:p>
            <a:pPr lvl="3" algn="just"/>
            <a:r>
              <a:rPr lang="en-US" dirty="0" smtClean="0"/>
              <a:t>Two Affected Parties = 30 days to resolve.</a:t>
            </a:r>
          </a:p>
          <a:p>
            <a:pPr lvl="3" algn="just"/>
            <a:r>
              <a:rPr lang="en-US" dirty="0" smtClean="0"/>
              <a:t>If solutions fail, or for any other event, an Early Termination Date may be designated by not more than 20 days’ notice.</a:t>
            </a:r>
            <a:endParaRPr lang="en-US" dirty="0"/>
          </a:p>
        </p:txBody>
      </p:sp>
      <p:pic>
        <p:nvPicPr>
          <p:cNvPr id="4" name="Picture 2" descr="C:\Users\novelj\AppData\Local\Microsoft\Windows\Temporary Internet Files\Content.IE5\YPW7MHFT\Golden_key_icon.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70834" y="3380707"/>
            <a:ext cx="1712890" cy="1571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276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a:solidFill>
                  <a:prstClr val="white"/>
                </a:solidFill>
              </a:rPr>
              <a:t>ISDA Master Agreement</a:t>
            </a:r>
            <a:r>
              <a:rPr lang="en-US" sz="3600" dirty="0">
                <a:solidFill>
                  <a:prstClr val="white"/>
                </a:solidFill>
              </a:rPr>
              <a:t/>
            </a:r>
            <a:br>
              <a:rPr lang="en-US" sz="3600" dirty="0">
                <a:solidFill>
                  <a:prstClr val="white"/>
                </a:solidFill>
              </a:rPr>
            </a:br>
            <a:r>
              <a:rPr lang="en-US" sz="3200" i="1" dirty="0">
                <a:solidFill>
                  <a:prstClr val="white"/>
                </a:solidFill>
              </a:rPr>
              <a:t>Key Provisions</a:t>
            </a:r>
            <a:endParaRPr lang="en-US" dirty="0"/>
          </a:p>
        </p:txBody>
      </p:sp>
      <p:sp>
        <p:nvSpPr>
          <p:cNvPr id="3" name="Content Placeholder 2"/>
          <p:cNvSpPr>
            <a:spLocks noGrp="1"/>
          </p:cNvSpPr>
          <p:nvPr>
            <p:ph idx="1"/>
          </p:nvPr>
        </p:nvSpPr>
        <p:spPr/>
        <p:txBody>
          <a:bodyPr/>
          <a:lstStyle/>
          <a:p>
            <a:pPr marL="0" indent="0">
              <a:buNone/>
            </a:pPr>
            <a:r>
              <a:rPr lang="en-US" sz="2800" dirty="0" smtClean="0">
                <a:solidFill>
                  <a:srgbClr val="FF0000"/>
                </a:solidFill>
              </a:rPr>
              <a:t>Early Termination (Section 6)</a:t>
            </a:r>
          </a:p>
          <a:p>
            <a:pPr lvl="1" algn="just"/>
            <a:r>
              <a:rPr lang="en-US" sz="2300" dirty="0" smtClean="0"/>
              <a:t>Following designation for Event of Default or Termination Date:</a:t>
            </a:r>
          </a:p>
          <a:p>
            <a:pPr lvl="2" algn="just"/>
            <a:r>
              <a:rPr lang="en-US" dirty="0" smtClean="0"/>
              <a:t>The agreement will terminate on the designated date, whether or not the relevant Event of Default or Termination Event is still continuing; and</a:t>
            </a:r>
          </a:p>
          <a:p>
            <a:pPr lvl="2" algn="just"/>
            <a:r>
              <a:rPr lang="en-US" dirty="0" smtClean="0"/>
              <a:t>The obligation to make further payments or deliveries with respect to the “Terminated Transactions” will end and be replaced by an obligation to pay the close-out amount.</a:t>
            </a:r>
          </a:p>
          <a:p>
            <a:pPr lvl="1" algn="just"/>
            <a:r>
              <a:rPr lang="en-US" sz="2300" dirty="0" smtClean="0"/>
              <a:t>As soon as practicable following the occurrence of an Early Termination Date, the close out amount must be calculated under the close-out netting provisions on Section 6(e).</a:t>
            </a:r>
            <a:endParaRPr lang="en-US" sz="2300" dirty="0"/>
          </a:p>
        </p:txBody>
      </p:sp>
      <p:pic>
        <p:nvPicPr>
          <p:cNvPr id="4" name="Picture 2" descr="C:\Users\novelj\AppData\Local\Microsoft\Windows\Temporary Internet Files\Content.IE5\YPW7MHFT\Golden_key_icon.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60987" y="3380707"/>
            <a:ext cx="1712890" cy="1571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534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a:solidFill>
                  <a:prstClr val="white"/>
                </a:solidFill>
              </a:rPr>
              <a:t>ISDA Master Agreement</a:t>
            </a:r>
            <a:r>
              <a:rPr lang="en-US" sz="3600" dirty="0">
                <a:solidFill>
                  <a:prstClr val="white"/>
                </a:solidFill>
              </a:rPr>
              <a:t/>
            </a:r>
            <a:br>
              <a:rPr lang="en-US" sz="3600" dirty="0">
                <a:solidFill>
                  <a:prstClr val="white"/>
                </a:solidFill>
              </a:rPr>
            </a:br>
            <a:r>
              <a:rPr lang="en-US" sz="3200" i="1" dirty="0">
                <a:solidFill>
                  <a:prstClr val="white"/>
                </a:solidFill>
              </a:rPr>
              <a:t>Key Provisions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rgbClr val="FF0000"/>
                </a:solidFill>
              </a:rPr>
              <a:t>Payments on Early Termination</a:t>
            </a:r>
          </a:p>
          <a:p>
            <a:pPr lvl="1" algn="just"/>
            <a:r>
              <a:rPr lang="en-US" dirty="0" smtClean="0"/>
              <a:t>The </a:t>
            </a:r>
            <a:r>
              <a:rPr lang="en-US" dirty="0"/>
              <a:t>net amount of the value of future obligations under the 1992 Agreement is determined by either “Market Quotation” or “Loss.”  </a:t>
            </a:r>
            <a:r>
              <a:rPr lang="en-US" dirty="0" smtClean="0"/>
              <a:t>This is selected in the Schedule.</a:t>
            </a:r>
            <a:endParaRPr lang="en-US" dirty="0"/>
          </a:p>
          <a:p>
            <a:pPr lvl="2" algn="just"/>
            <a:r>
              <a:rPr lang="en-US" dirty="0"/>
              <a:t>Market Quotation involves gathering quotes for replacing the transactions from leading dealers in the relevant market.</a:t>
            </a:r>
          </a:p>
          <a:p>
            <a:pPr lvl="2" algn="just"/>
            <a:r>
              <a:rPr lang="en-US" dirty="0"/>
              <a:t>Loss involves calculating the amount which the calculating party has lost or gained as a result of the termination.</a:t>
            </a:r>
          </a:p>
          <a:p>
            <a:pPr lvl="1" algn="just"/>
            <a:r>
              <a:rPr lang="en-US" dirty="0"/>
              <a:t>The </a:t>
            </a:r>
            <a:r>
              <a:rPr lang="en-US" dirty="0" smtClean="0"/>
              <a:t>payment </a:t>
            </a:r>
            <a:r>
              <a:rPr lang="en-US" dirty="0"/>
              <a:t>depends on the payment method chosen:</a:t>
            </a:r>
          </a:p>
          <a:p>
            <a:pPr lvl="2" algn="just"/>
            <a:r>
              <a:rPr lang="en-US" dirty="0"/>
              <a:t>First Method—If the close-out calculations show that the net balance is in favor of the defaulting party, no payment is required by the non-defaulting party.  This is rarely used and there is doubt in some jurisdictions </a:t>
            </a:r>
            <a:r>
              <a:rPr lang="en-US" dirty="0" smtClean="0"/>
              <a:t>whether it </a:t>
            </a:r>
            <a:r>
              <a:rPr lang="en-US" dirty="0"/>
              <a:t>is effective.</a:t>
            </a:r>
          </a:p>
          <a:p>
            <a:pPr lvl="2" algn="just"/>
            <a:r>
              <a:rPr lang="en-US" dirty="0"/>
              <a:t>Second Method—Provides for full two-way payments on default, </a:t>
            </a:r>
            <a:r>
              <a:rPr lang="en-US" i="1" dirty="0"/>
              <a:t>i.e., </a:t>
            </a:r>
            <a:r>
              <a:rPr lang="en-US" dirty="0"/>
              <a:t>a non-defaulting party is required to make a payment </a:t>
            </a:r>
            <a:r>
              <a:rPr lang="en-US" dirty="0" smtClean="0"/>
              <a:t>.</a:t>
            </a:r>
            <a:endParaRPr lang="en-US" dirty="0"/>
          </a:p>
          <a:p>
            <a:endParaRPr lang="en-US" dirty="0" smtClean="0"/>
          </a:p>
          <a:p>
            <a:pPr lvl="1"/>
            <a:endParaRPr lang="en-US" dirty="0"/>
          </a:p>
        </p:txBody>
      </p:sp>
      <p:pic>
        <p:nvPicPr>
          <p:cNvPr id="4" name="Picture 2" descr="C:\Users\novelj\AppData\Local\Microsoft\Windows\Temporary Internet Files\Content.IE5\YPW7MHFT\Golden_key_icon.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60987" y="3380707"/>
            <a:ext cx="1712890" cy="1571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814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a:solidFill>
                  <a:prstClr val="white"/>
                </a:solidFill>
              </a:rPr>
              <a:t>ISDA Master Agreement</a:t>
            </a:r>
            <a:r>
              <a:rPr lang="en-US" sz="3600" dirty="0">
                <a:solidFill>
                  <a:prstClr val="white"/>
                </a:solidFill>
              </a:rPr>
              <a:t/>
            </a:r>
            <a:br>
              <a:rPr lang="en-US" sz="3600" dirty="0">
                <a:solidFill>
                  <a:prstClr val="white"/>
                </a:solidFill>
              </a:rPr>
            </a:br>
            <a:r>
              <a:rPr lang="en-US" sz="3200" i="1" dirty="0">
                <a:solidFill>
                  <a:prstClr val="white"/>
                </a:solidFill>
              </a:rPr>
              <a:t>Key Provisions</a:t>
            </a:r>
            <a:endParaRPr lang="en-US" dirty="0"/>
          </a:p>
        </p:txBody>
      </p:sp>
      <p:sp>
        <p:nvSpPr>
          <p:cNvPr id="3" name="Content Placeholder 2"/>
          <p:cNvSpPr>
            <a:spLocks noGrp="1"/>
          </p:cNvSpPr>
          <p:nvPr>
            <p:ph idx="1"/>
          </p:nvPr>
        </p:nvSpPr>
        <p:spPr/>
        <p:txBody>
          <a:bodyPr>
            <a:normAutofit fontScale="92500" lnSpcReduction="10000"/>
          </a:bodyPr>
          <a:lstStyle/>
          <a:p>
            <a:pPr marL="480018" lvl="1" indent="0">
              <a:buNone/>
            </a:pPr>
            <a:r>
              <a:rPr lang="en-US" sz="3000" b="1" dirty="0" smtClean="0">
                <a:solidFill>
                  <a:srgbClr val="FF0000"/>
                </a:solidFill>
              </a:rPr>
              <a:t>2002 ISDA Master Agreement</a:t>
            </a:r>
          </a:p>
          <a:p>
            <a:pPr lvl="1" algn="just"/>
            <a:r>
              <a:rPr lang="en-US" dirty="0" smtClean="0"/>
              <a:t>“</a:t>
            </a:r>
            <a:r>
              <a:rPr lang="en-US" dirty="0"/>
              <a:t>Market Quotation” and “Loss” are replaced with “Close-Out Amount.”</a:t>
            </a:r>
          </a:p>
          <a:p>
            <a:pPr lvl="2" algn="just"/>
            <a:r>
              <a:rPr lang="en-US" sz="2500" dirty="0"/>
              <a:t>Determined in good faith to produce commercially reasonable result.  It is the amount of the losses </a:t>
            </a:r>
            <a:r>
              <a:rPr lang="en-US" sz="2500" dirty="0" smtClean="0"/>
              <a:t>incurred in </a:t>
            </a:r>
            <a:r>
              <a:rPr lang="en-US" sz="2500" dirty="0"/>
              <a:t>replacing or providing the economic equivalent to the Terminated Transaction.</a:t>
            </a:r>
          </a:p>
          <a:p>
            <a:pPr lvl="2" algn="just"/>
            <a:r>
              <a:rPr lang="en-US" sz="2500" dirty="0"/>
              <a:t>The Determining Party will consider:</a:t>
            </a:r>
          </a:p>
          <a:p>
            <a:pPr lvl="3" algn="just"/>
            <a:r>
              <a:rPr lang="en-US" sz="2300" dirty="0"/>
              <a:t>Quotations from third parties</a:t>
            </a:r>
          </a:p>
          <a:p>
            <a:pPr lvl="3" algn="just"/>
            <a:r>
              <a:rPr lang="en-US" sz="2300" dirty="0"/>
              <a:t>Relevant market data supplied by third-parties</a:t>
            </a:r>
          </a:p>
          <a:p>
            <a:pPr lvl="3" algn="just"/>
            <a:r>
              <a:rPr lang="en-US" sz="2300" dirty="0"/>
              <a:t>Internal information of the same type used in the regular course of business.</a:t>
            </a:r>
          </a:p>
          <a:p>
            <a:pPr lvl="3" algn="just"/>
            <a:r>
              <a:rPr lang="en-US" sz="2300" dirty="0"/>
              <a:t>May consider any loss or costs incurred as a result of terminating, liquidating or re-establishing any hedges.</a:t>
            </a:r>
          </a:p>
          <a:p>
            <a:endParaRPr lang="en-US" dirty="0"/>
          </a:p>
        </p:txBody>
      </p:sp>
    </p:spTree>
    <p:extLst>
      <p:ext uri="{BB962C8B-B14F-4D97-AF65-F5344CB8AC3E}">
        <p14:creationId xmlns:p14="http://schemas.microsoft.com/office/powerpoint/2010/main" val="2692754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cap="small" dirty="0" smtClean="0"/>
              <a:t>Schedule to ISDA Master Agreement</a:t>
            </a:r>
            <a:endParaRPr lang="en-US" sz="3600" cap="small" dirty="0"/>
          </a:p>
        </p:txBody>
      </p:sp>
      <p:sp>
        <p:nvSpPr>
          <p:cNvPr id="3" name="Content Placeholder 2"/>
          <p:cNvSpPr>
            <a:spLocks noGrp="1"/>
          </p:cNvSpPr>
          <p:nvPr>
            <p:ph idx="1"/>
          </p:nvPr>
        </p:nvSpPr>
        <p:spPr/>
        <p:txBody>
          <a:bodyPr>
            <a:normAutofit/>
          </a:bodyPr>
          <a:lstStyle/>
          <a:p>
            <a:pPr algn="just"/>
            <a:r>
              <a:rPr lang="en-US" sz="2300" dirty="0" smtClean="0"/>
              <a:t>Customizes the parties’ contractual arrangement by reflecting any deviations from the standard language of the ISDA Master Agreement and specific terms negotiated by the parties.</a:t>
            </a:r>
          </a:p>
          <a:p>
            <a:pPr algn="just"/>
            <a:r>
              <a:rPr lang="en-US" sz="2300" dirty="0" smtClean="0"/>
              <a:t>Items typically addressed in the Schedule include:</a:t>
            </a:r>
          </a:p>
          <a:p>
            <a:pPr lvl="1" algn="just"/>
            <a:r>
              <a:rPr lang="en-US" sz="2300" dirty="0" smtClean="0"/>
              <a:t>The calculation of payments on early termination;</a:t>
            </a:r>
          </a:p>
          <a:p>
            <a:pPr lvl="1" algn="just"/>
            <a:r>
              <a:rPr lang="en-US" sz="2300" dirty="0" smtClean="0"/>
              <a:t>Events that constitute additional events of default or termination events;</a:t>
            </a:r>
          </a:p>
          <a:p>
            <a:pPr lvl="1" algn="just"/>
            <a:r>
              <a:rPr lang="en-US" sz="2300" dirty="0" smtClean="0"/>
              <a:t>Cross-collateralization;</a:t>
            </a:r>
          </a:p>
          <a:p>
            <a:pPr lvl="1" algn="just"/>
            <a:r>
              <a:rPr lang="en-US" sz="2300" dirty="0" smtClean="0"/>
              <a:t>Representations and agreements to deliver documents;</a:t>
            </a:r>
          </a:p>
          <a:p>
            <a:pPr lvl="1" algn="just"/>
            <a:r>
              <a:rPr lang="en-US" sz="2300" dirty="0" smtClean="0"/>
              <a:t>Non-reliance and independence of obligations; and</a:t>
            </a:r>
          </a:p>
          <a:p>
            <a:pPr lvl="1" algn="just"/>
            <a:r>
              <a:rPr lang="en-US" sz="2300" dirty="0" smtClean="0"/>
              <a:t>Risk disclosures.</a:t>
            </a:r>
          </a:p>
          <a:p>
            <a:pPr lvl="1"/>
            <a:endParaRPr lang="en-US" dirty="0"/>
          </a:p>
        </p:txBody>
      </p:sp>
    </p:spTree>
    <p:extLst>
      <p:ext uri="{BB962C8B-B14F-4D97-AF65-F5344CB8AC3E}">
        <p14:creationId xmlns:p14="http://schemas.microsoft.com/office/powerpoint/2010/main" val="272145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cap="small" dirty="0" smtClean="0"/>
              <a:t>Confirmations</a:t>
            </a:r>
            <a:endParaRPr lang="en-US" sz="3600" cap="small" dirty="0"/>
          </a:p>
        </p:txBody>
      </p:sp>
      <p:sp>
        <p:nvSpPr>
          <p:cNvPr id="3" name="Content Placeholder 2"/>
          <p:cNvSpPr>
            <a:spLocks noGrp="1"/>
          </p:cNvSpPr>
          <p:nvPr>
            <p:ph idx="1"/>
          </p:nvPr>
        </p:nvSpPr>
        <p:spPr/>
        <p:txBody>
          <a:bodyPr>
            <a:normAutofit/>
          </a:bodyPr>
          <a:lstStyle/>
          <a:p>
            <a:pPr algn="just"/>
            <a:r>
              <a:rPr lang="en-US" sz="2300" dirty="0" smtClean="0"/>
              <a:t>The Master Agreement and Schedule provide a framework for the transaction.  They do not provide the financial / pricing terms of individual deals.</a:t>
            </a:r>
          </a:p>
          <a:p>
            <a:pPr algn="just"/>
            <a:r>
              <a:rPr lang="en-US" sz="2300" dirty="0" smtClean="0"/>
              <a:t>The confirmation provides these details:</a:t>
            </a:r>
          </a:p>
          <a:p>
            <a:pPr lvl="1" algn="just"/>
            <a:r>
              <a:rPr lang="en-US" sz="2300" dirty="0" smtClean="0"/>
              <a:t>Trade date and effective date.</a:t>
            </a:r>
          </a:p>
          <a:p>
            <a:pPr lvl="1" algn="just"/>
            <a:r>
              <a:rPr lang="en-US" sz="2300" dirty="0" smtClean="0"/>
              <a:t>Termination date</a:t>
            </a:r>
          </a:p>
          <a:p>
            <a:pPr lvl="1" algn="just"/>
            <a:r>
              <a:rPr lang="en-US" sz="2300" dirty="0" smtClean="0"/>
              <a:t>Notional amount</a:t>
            </a:r>
          </a:p>
          <a:p>
            <a:pPr lvl="1" algn="just"/>
            <a:r>
              <a:rPr lang="en-US" sz="2300" dirty="0" smtClean="0"/>
              <a:t>Fixed and floating rate payers and rates</a:t>
            </a:r>
          </a:p>
          <a:p>
            <a:pPr lvl="1" algn="just"/>
            <a:r>
              <a:rPr lang="en-US" sz="2300" dirty="0" smtClean="0"/>
              <a:t>Reaffirms non-reliance, that the parties are capable of assuming the risks of the transaction and that the parties do not have a fiduciary relationship.</a:t>
            </a:r>
            <a:endParaRPr lang="en-US" sz="2300" dirty="0"/>
          </a:p>
        </p:txBody>
      </p:sp>
    </p:spTree>
    <p:extLst>
      <p:ext uri="{BB962C8B-B14F-4D97-AF65-F5344CB8AC3E}">
        <p14:creationId xmlns:p14="http://schemas.microsoft.com/office/powerpoint/2010/main" val="416606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smtClean="0"/>
              <a:t>Litigation Issue # 1</a:t>
            </a:r>
            <a:r>
              <a:rPr lang="en-US" dirty="0" smtClean="0"/>
              <a:t/>
            </a:r>
            <a:br>
              <a:rPr lang="en-US" dirty="0" smtClean="0"/>
            </a:br>
            <a:r>
              <a:rPr lang="en-US" sz="3200" i="1" dirty="0" smtClean="0"/>
              <a:t>Prepayment penalties and the closeout fee</a:t>
            </a:r>
            <a:endParaRPr lang="en-US" sz="3200" dirty="0"/>
          </a:p>
        </p:txBody>
      </p:sp>
      <p:sp>
        <p:nvSpPr>
          <p:cNvPr id="3" name="Content Placeholder 2"/>
          <p:cNvSpPr>
            <a:spLocks noGrp="1"/>
          </p:cNvSpPr>
          <p:nvPr>
            <p:ph idx="1"/>
          </p:nvPr>
        </p:nvSpPr>
        <p:spPr/>
        <p:txBody>
          <a:bodyPr>
            <a:normAutofit fontScale="85000" lnSpcReduction="20000"/>
          </a:bodyPr>
          <a:lstStyle/>
          <a:p>
            <a:r>
              <a:rPr lang="en-US" sz="2700" dirty="0" smtClean="0">
                <a:solidFill>
                  <a:srgbClr val="FF0000"/>
                </a:solidFill>
              </a:rPr>
              <a:t>Issue—The note or loan agreement states that there is no prepayment penalty and the borrower claims the closeout fee is a prepayment penalty.</a:t>
            </a:r>
          </a:p>
          <a:p>
            <a:r>
              <a:rPr lang="en-US" sz="2700" dirty="0" smtClean="0"/>
              <a:t>Case law—</a:t>
            </a:r>
          </a:p>
          <a:p>
            <a:pPr lvl="1"/>
            <a:r>
              <a:rPr lang="en-US" i="1" dirty="0"/>
              <a:t>Thrifty Oil Co. v. Bank of Am. Nat’l Trust and </a:t>
            </a:r>
            <a:r>
              <a:rPr lang="en-US" i="1" dirty="0" err="1"/>
              <a:t>Sav</a:t>
            </a:r>
            <a:r>
              <a:rPr lang="en-US" i="1" dirty="0"/>
              <a:t>. </a:t>
            </a:r>
            <a:r>
              <a:rPr lang="en-US" i="1" dirty="0" err="1"/>
              <a:t>Ass’n</a:t>
            </a:r>
            <a:r>
              <a:rPr lang="en-US" i="1" dirty="0"/>
              <a:t>, </a:t>
            </a:r>
            <a:r>
              <a:rPr lang="en-US" dirty="0"/>
              <a:t>322 F.3d 1039, 1042 (9th Cir. 2003) (loan and swap agreement create separate obligations)</a:t>
            </a:r>
          </a:p>
          <a:p>
            <a:pPr lvl="1"/>
            <a:r>
              <a:rPr lang="en-US" i="1" dirty="0"/>
              <a:t>BKB Properties, LLC v. </a:t>
            </a:r>
            <a:r>
              <a:rPr lang="en-US" i="1" dirty="0" err="1"/>
              <a:t>Suntrust</a:t>
            </a:r>
            <a:r>
              <a:rPr lang="en-US" i="1" dirty="0"/>
              <a:t> Bank, </a:t>
            </a:r>
            <a:r>
              <a:rPr lang="en-US" dirty="0"/>
              <a:t>453 Fed. Appx. 582, Nos. 09-6260, 10-5065 (6th Cir. July 12, 2011) (a prepayment penalty and termination fee are separate obligations).</a:t>
            </a:r>
          </a:p>
          <a:p>
            <a:pPr lvl="1"/>
            <a:r>
              <a:rPr lang="en-US" i="1" dirty="0"/>
              <a:t>American </a:t>
            </a:r>
            <a:r>
              <a:rPr lang="en-US" i="1" dirty="0" err="1"/>
              <a:t>Infoage</a:t>
            </a:r>
            <a:r>
              <a:rPr lang="en-US" i="1" dirty="0"/>
              <a:t>, LLC v. Regions Bank, </a:t>
            </a:r>
            <a:r>
              <a:rPr lang="en-US" dirty="0"/>
              <a:t>No. 8:13-cv-1533-T-23TGW, 2014 WL 4794748 (Sep. 25, 2014) (elimination of prepayment penalty in loan agreement did not eliminate obligation to pay termination fee under the swap agreement</a:t>
            </a:r>
            <a:r>
              <a:rPr lang="en-US" dirty="0" smtClean="0"/>
              <a:t>).</a:t>
            </a:r>
          </a:p>
          <a:p>
            <a:r>
              <a:rPr lang="en-US" sz="2700" dirty="0" smtClean="0"/>
              <a:t>Solution—Double-check the language in the note and loan agreement.</a:t>
            </a:r>
            <a:endParaRPr lang="en-US" sz="2700" dirty="0"/>
          </a:p>
          <a:p>
            <a:pPr lvl="1"/>
            <a:endParaRPr lang="en-US" dirty="0" smtClean="0"/>
          </a:p>
        </p:txBody>
      </p:sp>
    </p:spTree>
    <p:extLst>
      <p:ext uri="{BB962C8B-B14F-4D97-AF65-F5344CB8AC3E}">
        <p14:creationId xmlns:p14="http://schemas.microsoft.com/office/powerpoint/2010/main" val="824511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cap="small" dirty="0" smtClean="0"/>
              <a:t>Litigation Issue # 2</a:t>
            </a:r>
            <a:r>
              <a:rPr lang="en-US" dirty="0" smtClean="0"/>
              <a:t/>
            </a:r>
            <a:br>
              <a:rPr lang="en-US" dirty="0" smtClean="0"/>
            </a:br>
            <a:r>
              <a:rPr lang="en-US" sz="3200" i="1" dirty="0" smtClean="0"/>
              <a:t>The Closeout Fee</a:t>
            </a:r>
            <a:endParaRPr lang="en-US" sz="3200" dirty="0"/>
          </a:p>
        </p:txBody>
      </p:sp>
      <p:sp>
        <p:nvSpPr>
          <p:cNvPr id="3" name="Content Placeholder 2"/>
          <p:cNvSpPr>
            <a:spLocks noGrp="1"/>
          </p:cNvSpPr>
          <p:nvPr>
            <p:ph idx="1"/>
          </p:nvPr>
        </p:nvSpPr>
        <p:spPr/>
        <p:txBody>
          <a:bodyPr>
            <a:normAutofit/>
          </a:bodyPr>
          <a:lstStyle/>
          <a:p>
            <a:r>
              <a:rPr lang="en-US" sz="2300" dirty="0" smtClean="0">
                <a:solidFill>
                  <a:srgbClr val="FF0000"/>
                </a:solidFill>
              </a:rPr>
              <a:t>Issue—The borrower did not know of the existence or understand the extent of the Closeout Fee.</a:t>
            </a:r>
          </a:p>
          <a:p>
            <a:pPr lvl="1"/>
            <a:r>
              <a:rPr lang="en-US" sz="2300" dirty="0" smtClean="0"/>
              <a:t>Schedules typically include language stating: “</a:t>
            </a:r>
            <a:r>
              <a:rPr lang="en-US" sz="2300" i="1" dirty="0" smtClean="0"/>
              <a:t>It is important to realize, that should you liquidate the swap contract prior to maturity, you may realize a significant financial gain or a loss.”</a:t>
            </a:r>
          </a:p>
          <a:p>
            <a:pPr lvl="2"/>
            <a:r>
              <a:rPr lang="en-US" sz="2300" dirty="0" smtClean="0"/>
              <a:t>The borrower cannot understand how high a Closeout Fee may be based on the Swap Agreement.</a:t>
            </a:r>
          </a:p>
          <a:p>
            <a:r>
              <a:rPr lang="en-US" sz="2300" dirty="0" smtClean="0"/>
              <a:t>Solution—Provide hypothetical gains or losses that might be realized under various interest rate scenarios and liquidation strategies.</a:t>
            </a:r>
          </a:p>
        </p:txBody>
      </p:sp>
    </p:spTree>
    <p:extLst>
      <p:ext uri="{BB962C8B-B14F-4D97-AF65-F5344CB8AC3E}">
        <p14:creationId xmlns:p14="http://schemas.microsoft.com/office/powerpoint/2010/main" val="1586286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cap="small" dirty="0" smtClean="0"/>
              <a:t>Overview of Interest Rate Swap Agreement</a:t>
            </a:r>
            <a:endParaRPr lang="en-US" sz="3600" cap="small" dirty="0"/>
          </a:p>
        </p:txBody>
      </p:sp>
      <p:sp>
        <p:nvSpPr>
          <p:cNvPr id="3" name="Content Placeholder 2"/>
          <p:cNvSpPr>
            <a:spLocks noGrp="1"/>
          </p:cNvSpPr>
          <p:nvPr>
            <p:ph idx="1"/>
          </p:nvPr>
        </p:nvSpPr>
        <p:spPr>
          <a:xfrm>
            <a:off x="660084" y="1947334"/>
            <a:ext cx="8281035" cy="3436036"/>
          </a:xfrm>
        </p:spPr>
        <p:txBody>
          <a:bodyPr>
            <a:normAutofit fontScale="92500"/>
          </a:bodyPr>
          <a:lstStyle/>
          <a:p>
            <a:pPr marL="0" indent="0" algn="just">
              <a:buNone/>
            </a:pPr>
            <a:r>
              <a:rPr lang="en-US" dirty="0" smtClean="0">
                <a:solidFill>
                  <a:srgbClr val="FF0000"/>
                </a:solidFill>
              </a:rPr>
              <a:t>What is it?</a:t>
            </a:r>
          </a:p>
          <a:p>
            <a:pPr lvl="1" algn="just"/>
            <a:r>
              <a:rPr lang="en-US" dirty="0" smtClean="0"/>
              <a:t>A contract between two parties to exchange cash flows at specified intervals, calculated by reference to an index.</a:t>
            </a:r>
          </a:p>
          <a:p>
            <a:pPr marL="0" indent="0" algn="just">
              <a:buNone/>
            </a:pPr>
            <a:r>
              <a:rPr lang="en-US" dirty="0" smtClean="0">
                <a:solidFill>
                  <a:srgbClr val="FF0000"/>
                </a:solidFill>
              </a:rPr>
              <a:t>What is the purpose?</a:t>
            </a:r>
          </a:p>
          <a:p>
            <a:pPr lvl="1" algn="just"/>
            <a:r>
              <a:rPr lang="en-US" dirty="0" smtClean="0"/>
              <a:t>It provides a tool for altering the character of assets and liabilities, fine tuning risk exposure, lowering the cost of financing or speculating on interest rate fluctuations.</a:t>
            </a:r>
          </a:p>
          <a:p>
            <a:pPr lvl="1" algn="just"/>
            <a:r>
              <a:rPr lang="en-US" dirty="0" smtClean="0"/>
              <a:t>A typical use is to give a variable-rate loan the characteristics of a fixed-rate loan.</a:t>
            </a:r>
          </a:p>
          <a:p>
            <a:pPr lvl="1"/>
            <a:endParaRPr lang="en-US" dirty="0" smtClean="0"/>
          </a:p>
          <a:p>
            <a:pPr lvl="1"/>
            <a:endParaRPr lang="en-US" dirty="0"/>
          </a:p>
        </p:txBody>
      </p:sp>
      <p:pic>
        <p:nvPicPr>
          <p:cNvPr id="2050" name="Picture 2" descr="Image result for interest rate swap graphic exam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0764" y="5140594"/>
            <a:ext cx="2657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88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smtClean="0"/>
              <a:t>Litigation Issue #3</a:t>
            </a:r>
            <a:r>
              <a:rPr lang="en-US" dirty="0" smtClean="0"/>
              <a:t/>
            </a:r>
            <a:br>
              <a:rPr lang="en-US" dirty="0" smtClean="0"/>
            </a:br>
            <a:r>
              <a:rPr lang="en-US" sz="3200" i="1" dirty="0" smtClean="0"/>
              <a:t>Calculation of the Closeout Fee</a:t>
            </a:r>
            <a:endParaRPr lang="en-US" sz="3200" i="1" dirty="0"/>
          </a:p>
        </p:txBody>
      </p:sp>
      <p:sp>
        <p:nvSpPr>
          <p:cNvPr id="3" name="Content Placeholder 2"/>
          <p:cNvSpPr>
            <a:spLocks noGrp="1"/>
          </p:cNvSpPr>
          <p:nvPr>
            <p:ph idx="1"/>
          </p:nvPr>
        </p:nvSpPr>
        <p:spPr/>
        <p:txBody>
          <a:bodyPr>
            <a:normAutofit fontScale="92500" lnSpcReduction="10000"/>
          </a:bodyPr>
          <a:lstStyle/>
          <a:p>
            <a:r>
              <a:rPr lang="en-US" sz="2500" dirty="0" smtClean="0">
                <a:solidFill>
                  <a:srgbClr val="FF0000"/>
                </a:solidFill>
              </a:rPr>
              <a:t>Issue—The borrower is uncertain how the Closeout Fee was calculated.</a:t>
            </a:r>
          </a:p>
          <a:p>
            <a:pPr lvl="1"/>
            <a:r>
              <a:rPr lang="en-US" dirty="0" smtClean="0"/>
              <a:t>Section 6(c)(ii) of the ISDA Master Agreement provides that upon an early termination, no further payments are due under the Swap Agreement apart from those calculated under Section 6(e).  </a:t>
            </a:r>
          </a:p>
          <a:p>
            <a:pPr lvl="2"/>
            <a:r>
              <a:rPr lang="en-US" sz="2500" dirty="0" smtClean="0"/>
              <a:t>Section 6(e) substitutes prior payment obligations with the requirement to pay a new net amount which takes into account the following elements: (</a:t>
            </a:r>
            <a:r>
              <a:rPr lang="en-US" sz="2500" dirty="0" err="1" smtClean="0"/>
              <a:t>i</a:t>
            </a:r>
            <a:r>
              <a:rPr lang="en-US" sz="2500" dirty="0" smtClean="0"/>
              <a:t>) the value of future obligations owed by each party to the other under outstanding Transactions; and (ii) the value of unpaid amounts which have already accrued and are owed between the parties.</a:t>
            </a:r>
          </a:p>
          <a:p>
            <a:r>
              <a:rPr lang="en-US" sz="2500" dirty="0" smtClean="0"/>
              <a:t>Solution—Provide clear calculations and choose the “Second Method.”</a:t>
            </a:r>
            <a:endParaRPr lang="en-US" dirty="0"/>
          </a:p>
        </p:txBody>
      </p:sp>
    </p:spTree>
    <p:extLst>
      <p:ext uri="{BB962C8B-B14F-4D97-AF65-F5344CB8AC3E}">
        <p14:creationId xmlns:p14="http://schemas.microsoft.com/office/powerpoint/2010/main" val="6702499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cap="small" dirty="0" smtClean="0"/>
              <a:t>Litigation Issue #4</a:t>
            </a:r>
            <a:r>
              <a:rPr lang="en-US" dirty="0" smtClean="0"/>
              <a:t/>
            </a:r>
            <a:br>
              <a:rPr lang="en-US" dirty="0" smtClean="0"/>
            </a:br>
            <a:r>
              <a:rPr lang="en-US" sz="3600" i="1" dirty="0" smtClean="0"/>
              <a:t>Violation of the Bank Holding Company Act</a:t>
            </a:r>
            <a:endParaRPr lang="en-US" sz="3600" dirty="0"/>
          </a:p>
        </p:txBody>
      </p:sp>
      <p:sp>
        <p:nvSpPr>
          <p:cNvPr id="3" name="Content Placeholder 2"/>
          <p:cNvSpPr>
            <a:spLocks noGrp="1"/>
          </p:cNvSpPr>
          <p:nvPr>
            <p:ph idx="1"/>
          </p:nvPr>
        </p:nvSpPr>
        <p:spPr/>
        <p:txBody>
          <a:bodyPr>
            <a:normAutofit fontScale="92500" lnSpcReduction="10000"/>
          </a:bodyPr>
          <a:lstStyle/>
          <a:p>
            <a:r>
              <a:rPr lang="en-US" sz="2500" dirty="0" smtClean="0">
                <a:solidFill>
                  <a:srgbClr val="FF0000"/>
                </a:solidFill>
              </a:rPr>
              <a:t>Issue: Was the Swap Agreement coupled with a loan in a manner that violated the Bank Holding Company Act?</a:t>
            </a:r>
          </a:p>
          <a:p>
            <a:pPr lvl="1"/>
            <a:r>
              <a:rPr lang="en-US" dirty="0" smtClean="0"/>
              <a:t>The Bank Holding Company Act (12 U.S.C. </a:t>
            </a:r>
            <a:r>
              <a:rPr lang="en-US" dirty="0" smtClean="0">
                <a:latin typeface="AbRomanSerif"/>
              </a:rPr>
              <a:t>§ 1972) is directed at tying arrangements by banks that require bank customers to accept or provide some other service or product or to refrain from dealing with other parties in order to obtain the bank product or service they desire.</a:t>
            </a:r>
          </a:p>
          <a:p>
            <a:pPr lvl="1"/>
            <a:r>
              <a:rPr lang="en-US" dirty="0" smtClean="0">
                <a:latin typeface="AbRomanSerif"/>
              </a:rPr>
              <a:t>There is a potential violation where (1) the banking practice in question was unusual in the banking industry; (2) an anti-competitive tying arrangement existed, and (3) the practice benefits the bank.</a:t>
            </a:r>
          </a:p>
          <a:p>
            <a:r>
              <a:rPr lang="en-US" sz="2500" dirty="0" smtClean="0">
                <a:latin typeface="AbRomanSerif"/>
              </a:rPr>
              <a:t>Solution—Review policies to confirm how Swap Agreements are being offered to customers.</a:t>
            </a:r>
            <a:endParaRPr lang="en-US" sz="2500" dirty="0" smtClean="0"/>
          </a:p>
        </p:txBody>
      </p:sp>
    </p:spTree>
    <p:extLst>
      <p:ext uri="{BB962C8B-B14F-4D97-AF65-F5344CB8AC3E}">
        <p14:creationId xmlns:p14="http://schemas.microsoft.com/office/powerpoint/2010/main" val="4065830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cap="small" dirty="0" smtClean="0"/>
              <a:t>Overview of Interest Rate Swap Agreement</a:t>
            </a:r>
            <a:endParaRPr lang="en-US" sz="3600" cap="small" dirty="0"/>
          </a:p>
        </p:txBody>
      </p:sp>
      <p:sp>
        <p:nvSpPr>
          <p:cNvPr id="5" name="Content Placeholder 4"/>
          <p:cNvSpPr>
            <a:spLocks noGrp="1"/>
          </p:cNvSpPr>
          <p:nvPr>
            <p:ph idx="1"/>
          </p:nvPr>
        </p:nvSpPr>
        <p:spPr>
          <a:xfrm>
            <a:off x="562032" y="1944710"/>
            <a:ext cx="8443636" cy="1918952"/>
          </a:xfrm>
        </p:spPr>
        <p:txBody>
          <a:bodyPr>
            <a:normAutofit fontScale="92500" lnSpcReduction="10000"/>
          </a:bodyPr>
          <a:lstStyle/>
          <a:p>
            <a:pPr marL="0" indent="0" algn="just">
              <a:buNone/>
            </a:pPr>
            <a:r>
              <a:rPr lang="en-US" dirty="0" smtClean="0">
                <a:solidFill>
                  <a:srgbClr val="FF0000"/>
                </a:solidFill>
              </a:rPr>
              <a:t>How does it work?</a:t>
            </a:r>
          </a:p>
          <a:p>
            <a:pPr lvl="1" algn="just"/>
            <a:r>
              <a:rPr lang="en-US" dirty="0" smtClean="0"/>
              <a:t>One party makes fixed rate payments on an agreed hypothetical principal amount (“notional amount”), during a given period and the other counterparty makes floating rate payments.  The payments are netted at specified intervals to determine who is “in the money.”</a:t>
            </a:r>
            <a:endParaRPr lang="en-US" dirty="0"/>
          </a:p>
        </p:txBody>
      </p:sp>
      <p:pic>
        <p:nvPicPr>
          <p:cNvPr id="1029" name="Picture 5" descr="Image result for interest rate swap graphic exam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2130" y="3966693"/>
            <a:ext cx="7405352" cy="2563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8684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cap="small" dirty="0"/>
              <a:t>Overview of Interest Rate Swap Agreement</a:t>
            </a:r>
            <a:endParaRPr lang="en-US" sz="3600" dirty="0"/>
          </a:p>
        </p:txBody>
      </p:sp>
      <p:sp>
        <p:nvSpPr>
          <p:cNvPr id="3" name="Content Placeholder 2"/>
          <p:cNvSpPr>
            <a:spLocks noGrp="1"/>
          </p:cNvSpPr>
          <p:nvPr>
            <p:ph idx="1"/>
          </p:nvPr>
        </p:nvSpPr>
        <p:spPr>
          <a:xfrm>
            <a:off x="653642" y="2369713"/>
            <a:ext cx="8281035" cy="1573506"/>
          </a:xfrm>
        </p:spPr>
        <p:txBody>
          <a:bodyPr/>
          <a:lstStyle/>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p:txBody>
      </p:sp>
      <p:sp>
        <p:nvSpPr>
          <p:cNvPr id="4" name="Rectangle 3"/>
          <p:cNvSpPr/>
          <p:nvPr/>
        </p:nvSpPr>
        <p:spPr>
          <a:xfrm>
            <a:off x="850006" y="2277276"/>
            <a:ext cx="2189408" cy="1146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310649" y="2326507"/>
            <a:ext cx="2189408" cy="1146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50006" y="2627290"/>
            <a:ext cx="2189408" cy="369332"/>
          </a:xfrm>
          <a:prstGeom prst="rect">
            <a:avLst/>
          </a:prstGeom>
          <a:noFill/>
        </p:spPr>
        <p:txBody>
          <a:bodyPr wrap="square" rtlCol="0">
            <a:spAutoFit/>
          </a:bodyPr>
          <a:lstStyle/>
          <a:p>
            <a:pPr algn="ctr"/>
            <a:r>
              <a:rPr lang="en-US" dirty="0" smtClean="0">
                <a:solidFill>
                  <a:srgbClr val="92D050"/>
                </a:solidFill>
              </a:rPr>
              <a:t>Counterparty A</a:t>
            </a:r>
          </a:p>
        </p:txBody>
      </p:sp>
      <p:sp>
        <p:nvSpPr>
          <p:cNvPr id="7" name="TextBox 6"/>
          <p:cNvSpPr txBox="1"/>
          <p:nvPr/>
        </p:nvSpPr>
        <p:spPr>
          <a:xfrm>
            <a:off x="6310649" y="2665720"/>
            <a:ext cx="2189408" cy="369332"/>
          </a:xfrm>
          <a:prstGeom prst="rect">
            <a:avLst/>
          </a:prstGeom>
          <a:noFill/>
        </p:spPr>
        <p:txBody>
          <a:bodyPr wrap="square" rtlCol="0">
            <a:spAutoFit/>
          </a:bodyPr>
          <a:lstStyle/>
          <a:p>
            <a:pPr algn="ctr"/>
            <a:r>
              <a:rPr lang="en-US" dirty="0" smtClean="0">
                <a:solidFill>
                  <a:srgbClr val="FFFF00"/>
                </a:solidFill>
              </a:rPr>
              <a:t>Counterparty B</a:t>
            </a:r>
          </a:p>
        </p:txBody>
      </p:sp>
      <p:cxnSp>
        <p:nvCxnSpPr>
          <p:cNvPr id="9" name="Straight Arrow Connector 8"/>
          <p:cNvCxnSpPr/>
          <p:nvPr/>
        </p:nvCxnSpPr>
        <p:spPr>
          <a:xfrm>
            <a:off x="3342067" y="2702485"/>
            <a:ext cx="273032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367825" y="2333153"/>
            <a:ext cx="2614412" cy="369332"/>
          </a:xfrm>
          <a:prstGeom prst="rect">
            <a:avLst/>
          </a:prstGeom>
          <a:noFill/>
        </p:spPr>
        <p:txBody>
          <a:bodyPr wrap="square" rtlCol="0">
            <a:spAutoFit/>
          </a:bodyPr>
          <a:lstStyle/>
          <a:p>
            <a:pPr algn="ctr"/>
            <a:r>
              <a:rPr lang="en-US" dirty="0" smtClean="0"/>
              <a:t>LIBOR</a:t>
            </a:r>
            <a:endParaRPr lang="en-US" dirty="0"/>
          </a:p>
        </p:txBody>
      </p:sp>
      <p:cxnSp>
        <p:nvCxnSpPr>
          <p:cNvPr id="13" name="Straight Arrow Connector 12"/>
          <p:cNvCxnSpPr/>
          <p:nvPr/>
        </p:nvCxnSpPr>
        <p:spPr>
          <a:xfrm flipH="1">
            <a:off x="3342068" y="3041698"/>
            <a:ext cx="273032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515932" y="3111705"/>
            <a:ext cx="2556456" cy="369332"/>
          </a:xfrm>
          <a:prstGeom prst="rect">
            <a:avLst/>
          </a:prstGeom>
          <a:noFill/>
        </p:spPr>
        <p:txBody>
          <a:bodyPr wrap="square" rtlCol="0">
            <a:spAutoFit/>
          </a:bodyPr>
          <a:lstStyle/>
          <a:p>
            <a:pPr algn="ctr"/>
            <a:r>
              <a:rPr lang="en-US" dirty="0" smtClean="0"/>
              <a:t>10% Fixed Rate</a:t>
            </a:r>
          </a:p>
        </p:txBody>
      </p:sp>
      <p:sp>
        <p:nvSpPr>
          <p:cNvPr id="18" name="TextBox 17"/>
          <p:cNvSpPr txBox="1"/>
          <p:nvPr/>
        </p:nvSpPr>
        <p:spPr>
          <a:xfrm>
            <a:off x="850006" y="3678789"/>
            <a:ext cx="7650051" cy="369332"/>
          </a:xfrm>
          <a:prstGeom prst="rect">
            <a:avLst/>
          </a:prstGeom>
          <a:noFill/>
        </p:spPr>
        <p:txBody>
          <a:bodyPr wrap="square" rtlCol="0">
            <a:spAutoFit/>
          </a:bodyPr>
          <a:lstStyle/>
          <a:p>
            <a:pPr algn="ctr"/>
            <a:r>
              <a:rPr lang="en-US" dirty="0" smtClean="0"/>
              <a:t>$1 Million Notional Amount and semi annual payments</a:t>
            </a:r>
          </a:p>
        </p:txBody>
      </p:sp>
      <p:sp>
        <p:nvSpPr>
          <p:cNvPr id="19" name="TextBox 18"/>
          <p:cNvSpPr txBox="1"/>
          <p:nvPr/>
        </p:nvSpPr>
        <p:spPr>
          <a:xfrm>
            <a:off x="631064" y="4288664"/>
            <a:ext cx="4262907" cy="1200329"/>
          </a:xfrm>
          <a:prstGeom prst="rect">
            <a:avLst/>
          </a:prstGeom>
          <a:noFill/>
        </p:spPr>
        <p:txBody>
          <a:bodyPr wrap="square" rtlCol="0">
            <a:spAutoFit/>
          </a:bodyPr>
          <a:lstStyle/>
          <a:p>
            <a:r>
              <a:rPr lang="en-US" b="1" u="sng" dirty="0" smtClean="0"/>
              <a:t>Assumption: LIBOR at 9% at pay period</a:t>
            </a:r>
          </a:p>
          <a:p>
            <a:endParaRPr lang="en-US" dirty="0"/>
          </a:p>
          <a:p>
            <a:r>
              <a:rPr lang="en-US" dirty="0" smtClean="0"/>
              <a:t>Counterparty B must pay Counterparty A:</a:t>
            </a:r>
          </a:p>
          <a:p>
            <a:r>
              <a:rPr lang="en-US" dirty="0" smtClean="0"/>
              <a:t>(10%-9%) * $1,000,000 * (0.5) = $5,000</a:t>
            </a:r>
            <a:endParaRPr lang="en-US" dirty="0"/>
          </a:p>
        </p:txBody>
      </p:sp>
      <p:sp>
        <p:nvSpPr>
          <p:cNvPr id="20" name="TextBox 19"/>
          <p:cNvSpPr txBox="1"/>
          <p:nvPr/>
        </p:nvSpPr>
        <p:spPr>
          <a:xfrm>
            <a:off x="4893970" y="4288664"/>
            <a:ext cx="4108361" cy="1200329"/>
          </a:xfrm>
          <a:prstGeom prst="rect">
            <a:avLst/>
          </a:prstGeom>
          <a:noFill/>
        </p:spPr>
        <p:txBody>
          <a:bodyPr wrap="square" rtlCol="0">
            <a:spAutoFit/>
          </a:bodyPr>
          <a:lstStyle/>
          <a:p>
            <a:r>
              <a:rPr lang="en-US" b="1" u="sng" dirty="0" smtClean="0"/>
              <a:t>Assumption: Libor at 11% at pay period</a:t>
            </a:r>
          </a:p>
          <a:p>
            <a:endParaRPr lang="en-US" b="1" dirty="0"/>
          </a:p>
          <a:p>
            <a:r>
              <a:rPr lang="en-US" dirty="0" smtClean="0"/>
              <a:t>Counterparty A must pay Counterparty B:</a:t>
            </a:r>
          </a:p>
          <a:p>
            <a:r>
              <a:rPr lang="en-US" dirty="0" smtClean="0"/>
              <a:t>(11%-10%) * $1,000,000 * (0.5) = $5,000</a:t>
            </a:r>
          </a:p>
        </p:txBody>
      </p:sp>
    </p:spTree>
    <p:extLst>
      <p:ext uri="{BB962C8B-B14F-4D97-AF65-F5344CB8AC3E}">
        <p14:creationId xmlns:p14="http://schemas.microsoft.com/office/powerpoint/2010/main" val="4279712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cap="small" dirty="0"/>
              <a:t>Overview of Interest Rate Swap Agreement</a:t>
            </a:r>
            <a:endParaRPr lang="en-US" sz="3600" dirty="0"/>
          </a:p>
        </p:txBody>
      </p:sp>
      <p:sp>
        <p:nvSpPr>
          <p:cNvPr id="5" name="Content Placeholder 4"/>
          <p:cNvSpPr>
            <a:spLocks noGrp="1"/>
          </p:cNvSpPr>
          <p:nvPr>
            <p:ph idx="1"/>
          </p:nvPr>
        </p:nvSpPr>
        <p:spPr>
          <a:xfrm>
            <a:off x="574911" y="2394945"/>
            <a:ext cx="8443636" cy="1842204"/>
          </a:xfrm>
        </p:spPr>
        <p:txBody>
          <a:bodyPr>
            <a:normAutofit fontScale="70000" lnSpcReduction="20000"/>
          </a:bodyPr>
          <a:lstStyle/>
          <a:p>
            <a:pPr marL="0" indent="0" algn="just">
              <a:buNone/>
            </a:pPr>
            <a:r>
              <a:rPr lang="en-US" dirty="0" smtClean="0"/>
              <a:t>Three key components:</a:t>
            </a:r>
          </a:p>
          <a:p>
            <a:pPr marL="0" indent="0" algn="just">
              <a:buNone/>
            </a:pPr>
            <a:endParaRPr lang="en-US" sz="2400" dirty="0" smtClean="0"/>
          </a:p>
          <a:p>
            <a:pPr marL="937218" lvl="1" indent="-457200" algn="just">
              <a:buFont typeface="+mj-lt"/>
              <a:buAutoNum type="arabicPeriod"/>
            </a:pPr>
            <a:r>
              <a:rPr lang="en-US" sz="3000" dirty="0" smtClean="0"/>
              <a:t>International Swap Dealers Association, Inc. (ISDA ) Master Agreement</a:t>
            </a:r>
          </a:p>
          <a:p>
            <a:pPr marL="937218" lvl="1" indent="-457200" algn="just">
              <a:buFont typeface="+mj-lt"/>
              <a:buAutoNum type="arabicPeriod"/>
            </a:pPr>
            <a:r>
              <a:rPr lang="en-US" sz="3000" dirty="0" smtClean="0"/>
              <a:t>Schedule to the ISDA Master Agreement</a:t>
            </a:r>
          </a:p>
          <a:p>
            <a:pPr marL="937218" lvl="1" indent="-457200" algn="just">
              <a:buFont typeface="+mj-lt"/>
              <a:buAutoNum type="arabicPeriod"/>
            </a:pPr>
            <a:r>
              <a:rPr lang="en-US" sz="3000" dirty="0" smtClean="0"/>
              <a:t>Confirmation(s)</a:t>
            </a:r>
          </a:p>
        </p:txBody>
      </p:sp>
      <p:pic>
        <p:nvPicPr>
          <p:cNvPr id="5123" name="Picture 3" descr="C:\Users\novelj\AppData\Local\Microsoft\Windows\Temporary Internet Files\Content.IE5\V56MI0AD\contratti-swap-credit-default-swap[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6384" y="4399543"/>
            <a:ext cx="4320438" cy="2037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046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cap="small" dirty="0" smtClean="0"/>
              <a:t>ISDA Master Agreement</a:t>
            </a:r>
            <a:endParaRPr lang="en-US" sz="3600" cap="small" dirty="0"/>
          </a:p>
        </p:txBody>
      </p:sp>
      <p:sp>
        <p:nvSpPr>
          <p:cNvPr id="3" name="Content Placeholder 2"/>
          <p:cNvSpPr>
            <a:spLocks noGrp="1"/>
          </p:cNvSpPr>
          <p:nvPr>
            <p:ph idx="1"/>
          </p:nvPr>
        </p:nvSpPr>
        <p:spPr>
          <a:xfrm>
            <a:off x="660084" y="1947333"/>
            <a:ext cx="8281035" cy="4698164"/>
          </a:xfrm>
        </p:spPr>
        <p:txBody>
          <a:bodyPr>
            <a:normAutofit/>
          </a:bodyPr>
          <a:lstStyle/>
          <a:p>
            <a:pPr algn="just"/>
            <a:r>
              <a:rPr lang="en-US" sz="2300" dirty="0" smtClean="0"/>
              <a:t>Two Versions: Published in 1992 and 2002.</a:t>
            </a:r>
          </a:p>
          <a:p>
            <a:pPr algn="just"/>
            <a:r>
              <a:rPr lang="en-US" sz="2300" dirty="0" smtClean="0"/>
              <a:t>Includes provisions generally applicable to all swap transactions.</a:t>
            </a:r>
          </a:p>
          <a:p>
            <a:pPr algn="just"/>
            <a:r>
              <a:rPr lang="en-US" sz="2300" dirty="0" smtClean="0"/>
              <a:t>A few differences in the 1992 and 2002 versions:</a:t>
            </a:r>
          </a:p>
          <a:p>
            <a:pPr lvl="1" algn="just"/>
            <a:r>
              <a:rPr lang="en-US" sz="2300" dirty="0" smtClean="0"/>
              <a:t>Grace period for payment defaults shortened from three business days to one business day.</a:t>
            </a:r>
          </a:p>
          <a:p>
            <a:pPr lvl="1" algn="just"/>
            <a:r>
              <a:rPr lang="en-US" sz="2300" dirty="0"/>
              <a:t>New methodology for close-out calculations</a:t>
            </a:r>
            <a:r>
              <a:rPr lang="en-US" sz="2300" dirty="0" smtClean="0"/>
              <a:t>.</a:t>
            </a:r>
          </a:p>
          <a:p>
            <a:pPr lvl="1" algn="just"/>
            <a:r>
              <a:rPr lang="en-US" sz="2300" dirty="0" smtClean="0"/>
              <a:t>Introduction of a force majeure provision as a termination event.</a:t>
            </a:r>
          </a:p>
          <a:p>
            <a:pPr lvl="1" algn="just"/>
            <a:r>
              <a:rPr lang="en-US" sz="2300" dirty="0" smtClean="0"/>
              <a:t>Introduction of a set-off provision.</a:t>
            </a:r>
          </a:p>
          <a:p>
            <a:pPr lvl="1" algn="just"/>
            <a:r>
              <a:rPr lang="en-US" sz="2300" dirty="0" smtClean="0"/>
              <a:t>Expansion of breach of agreement Event of Default to include repudiation.</a:t>
            </a:r>
          </a:p>
          <a:p>
            <a:pPr lvl="1"/>
            <a:endParaRPr lang="en-US" dirty="0" smtClean="0"/>
          </a:p>
          <a:p>
            <a:pPr lvl="1"/>
            <a:endParaRPr lang="en-US" dirty="0"/>
          </a:p>
        </p:txBody>
      </p:sp>
      <p:pic>
        <p:nvPicPr>
          <p:cNvPr id="3074" name="Picture 2" descr="Image result for isda master agreement graph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3082" y="5975796"/>
            <a:ext cx="1848115" cy="1339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7591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smtClean="0"/>
              <a:t>ISDA Master Agreement</a:t>
            </a:r>
            <a:r>
              <a:rPr lang="en-US" dirty="0" smtClean="0"/>
              <a:t/>
            </a:r>
            <a:br>
              <a:rPr lang="en-US" dirty="0" smtClean="0"/>
            </a:br>
            <a:r>
              <a:rPr lang="en-US" sz="3200" i="1" dirty="0" smtClean="0"/>
              <a:t>Key Provisions</a:t>
            </a:r>
            <a:endParaRPr lang="en-US" sz="3200" dirty="0"/>
          </a:p>
        </p:txBody>
      </p:sp>
      <p:sp>
        <p:nvSpPr>
          <p:cNvPr id="3" name="Content Placeholder 2"/>
          <p:cNvSpPr>
            <a:spLocks noGrp="1"/>
          </p:cNvSpPr>
          <p:nvPr>
            <p:ph idx="1"/>
          </p:nvPr>
        </p:nvSpPr>
        <p:spPr/>
        <p:txBody>
          <a:bodyPr>
            <a:normAutofit/>
          </a:bodyPr>
          <a:lstStyle/>
          <a:p>
            <a:pPr marL="480018" lvl="1" indent="0" algn="just">
              <a:buNone/>
            </a:pPr>
            <a:r>
              <a:rPr lang="en-US" sz="2300" dirty="0" smtClean="0">
                <a:solidFill>
                  <a:srgbClr val="FF0000"/>
                </a:solidFill>
              </a:rPr>
              <a:t>Preamble—</a:t>
            </a:r>
            <a:r>
              <a:rPr lang="en-US" sz="2300" dirty="0" smtClean="0"/>
              <a:t>”Party A and Party B have entered and/or anticipate entering into one or more transactions (each a “Transaction”) that are or will be governed by this Master Agreement…</a:t>
            </a:r>
          </a:p>
          <a:p>
            <a:pPr lvl="2" algn="just"/>
            <a:endParaRPr lang="en-US" dirty="0" smtClean="0"/>
          </a:p>
          <a:p>
            <a:pPr lvl="2" algn="just"/>
            <a:r>
              <a:rPr lang="en-US" sz="2300" dirty="0" smtClean="0"/>
              <a:t>“Transaction” is not a defined term—The intention is that the Master Agreement should be capable of use (with modifications if necessary) for whatever derivative transactions the parties choose.  Where the Master Agreement is intended to apply, this should be specified in the relevant Confirmation unless the parties have agreed to another methodology to identify transactions under the Master Agreement.  </a:t>
            </a:r>
          </a:p>
        </p:txBody>
      </p:sp>
      <p:pic>
        <p:nvPicPr>
          <p:cNvPr id="6146" name="Picture 2" descr="C:\Users\novelj\AppData\Local\Microsoft\Windows\Temporary Internet Files\Content.IE5\YPW7MHFT\Golden_key_icon.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70834" y="3142447"/>
            <a:ext cx="1712890" cy="1571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554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a:t>ISDA Master Agreement</a:t>
            </a:r>
            <a:r>
              <a:rPr lang="en-US" sz="3600" dirty="0"/>
              <a:t/>
            </a:r>
            <a:br>
              <a:rPr lang="en-US" sz="3600" dirty="0"/>
            </a:br>
            <a:r>
              <a:rPr lang="en-US" sz="3200" i="1" dirty="0"/>
              <a:t>Key Provisions</a:t>
            </a:r>
            <a:endParaRPr lang="en-US" sz="3200" dirty="0"/>
          </a:p>
        </p:txBody>
      </p:sp>
      <p:sp>
        <p:nvSpPr>
          <p:cNvPr id="3" name="Content Placeholder 2"/>
          <p:cNvSpPr>
            <a:spLocks noGrp="1"/>
          </p:cNvSpPr>
          <p:nvPr>
            <p:ph idx="1"/>
          </p:nvPr>
        </p:nvSpPr>
        <p:spPr/>
        <p:txBody>
          <a:bodyPr/>
          <a:lstStyle/>
          <a:p>
            <a:pPr marL="480018" lvl="1" indent="0" algn="just">
              <a:buNone/>
            </a:pPr>
            <a:r>
              <a:rPr lang="en-US" sz="2800" dirty="0">
                <a:solidFill>
                  <a:srgbClr val="FF0000"/>
                </a:solidFill>
              </a:rPr>
              <a:t>Events of Default and Termination Events (Section 5</a:t>
            </a:r>
            <a:r>
              <a:rPr lang="en-US" sz="2800" dirty="0" smtClean="0">
                <a:solidFill>
                  <a:srgbClr val="FF0000"/>
                </a:solidFill>
              </a:rPr>
              <a:t>)</a:t>
            </a:r>
          </a:p>
          <a:p>
            <a:pPr lvl="2" algn="just"/>
            <a:r>
              <a:rPr lang="en-US" sz="2300" dirty="0" smtClean="0"/>
              <a:t>Slightly different consequences follow from an Event of Default and a Termination Event, though the ultimate effect—early termination and close-out of all affected Transactions—is the same.  </a:t>
            </a:r>
          </a:p>
          <a:p>
            <a:pPr lvl="3" algn="just"/>
            <a:r>
              <a:rPr lang="en-US" sz="2300" dirty="0" smtClean="0"/>
              <a:t>An Event of Default is one for which a party can be regarded to be culpable.</a:t>
            </a:r>
          </a:p>
          <a:p>
            <a:pPr lvl="3" algn="just"/>
            <a:r>
              <a:rPr lang="en-US" sz="2300" dirty="0" smtClean="0"/>
              <a:t>A Termination Event may simply be suffered by, or happen to, a party.</a:t>
            </a:r>
            <a:endParaRPr lang="en-US" sz="2300" dirty="0"/>
          </a:p>
          <a:p>
            <a:endParaRPr lang="en-US" dirty="0"/>
          </a:p>
        </p:txBody>
      </p:sp>
      <p:pic>
        <p:nvPicPr>
          <p:cNvPr id="4" name="Picture 2" descr="C:\Users\novelj\AppData\Local\Microsoft\Windows\Temporary Internet Files\Content.IE5\YPW7MHFT\Golden_key_icon.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3712" y="3142447"/>
            <a:ext cx="1712890" cy="1571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7979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a:solidFill>
                  <a:prstClr val="white"/>
                </a:solidFill>
              </a:rPr>
              <a:t>ISDA Master Agreement</a:t>
            </a:r>
            <a:r>
              <a:rPr lang="en-US" sz="3600" dirty="0">
                <a:solidFill>
                  <a:prstClr val="white"/>
                </a:solidFill>
              </a:rPr>
              <a:t/>
            </a:r>
            <a:br>
              <a:rPr lang="en-US" sz="3600" dirty="0">
                <a:solidFill>
                  <a:prstClr val="white"/>
                </a:solidFill>
              </a:rPr>
            </a:br>
            <a:r>
              <a:rPr lang="en-US" sz="3200" i="1" dirty="0">
                <a:solidFill>
                  <a:prstClr val="white"/>
                </a:solidFill>
              </a:rPr>
              <a:t>Key Provisions</a:t>
            </a:r>
            <a:endParaRPr lang="en-US" dirty="0"/>
          </a:p>
        </p:txBody>
      </p:sp>
      <p:sp>
        <p:nvSpPr>
          <p:cNvPr id="3" name="Content Placeholder 2"/>
          <p:cNvSpPr>
            <a:spLocks noGrp="1"/>
          </p:cNvSpPr>
          <p:nvPr>
            <p:ph idx="1"/>
          </p:nvPr>
        </p:nvSpPr>
        <p:spPr>
          <a:xfrm>
            <a:off x="660084" y="1947333"/>
            <a:ext cx="8281035" cy="4839833"/>
          </a:xfrm>
        </p:spPr>
        <p:txBody>
          <a:bodyPr>
            <a:normAutofit fontScale="92500" lnSpcReduction="20000"/>
          </a:bodyPr>
          <a:lstStyle/>
          <a:p>
            <a:pPr marL="0" indent="0" algn="just">
              <a:buNone/>
            </a:pPr>
            <a:r>
              <a:rPr lang="en-US" dirty="0">
                <a:solidFill>
                  <a:srgbClr val="FF0000"/>
                </a:solidFill>
              </a:rPr>
              <a:t>Events of </a:t>
            </a:r>
            <a:r>
              <a:rPr lang="en-US" dirty="0" smtClean="0">
                <a:solidFill>
                  <a:srgbClr val="FF0000"/>
                </a:solidFill>
              </a:rPr>
              <a:t>Default (Section 5(a)</a:t>
            </a:r>
          </a:p>
          <a:p>
            <a:pPr lvl="1" algn="just"/>
            <a:endParaRPr lang="en-US" b="1" dirty="0" smtClean="0"/>
          </a:p>
          <a:p>
            <a:pPr lvl="1" algn="just"/>
            <a:r>
              <a:rPr lang="en-US" b="1" dirty="0" smtClean="0"/>
              <a:t>Failure </a:t>
            </a:r>
            <a:r>
              <a:rPr lang="en-US" b="1" dirty="0"/>
              <a:t>to Pay or </a:t>
            </a:r>
            <a:r>
              <a:rPr lang="en-US" b="1" dirty="0" smtClean="0"/>
              <a:t>Deliver</a:t>
            </a:r>
            <a:r>
              <a:rPr lang="en-US" dirty="0" smtClean="0"/>
              <a:t>—A breach of a payment or delivery obligation which is not remedied in a three day grace period (1 </a:t>
            </a:r>
            <a:r>
              <a:rPr lang="en-US" dirty="0"/>
              <a:t>day grace </a:t>
            </a:r>
            <a:r>
              <a:rPr lang="en-US" dirty="0" smtClean="0"/>
              <a:t>period in 2002 ISDA Master Agreement).</a:t>
            </a:r>
          </a:p>
          <a:p>
            <a:pPr marL="480018" lvl="1" indent="0" algn="just">
              <a:buNone/>
            </a:pPr>
            <a:endParaRPr lang="en-US" dirty="0"/>
          </a:p>
          <a:p>
            <a:pPr lvl="1" algn="just"/>
            <a:r>
              <a:rPr lang="en-US" b="1" dirty="0"/>
              <a:t>Breach of </a:t>
            </a:r>
            <a:r>
              <a:rPr lang="en-US" b="1" dirty="0" smtClean="0"/>
              <a:t>Agreement</a:t>
            </a:r>
            <a:r>
              <a:rPr lang="en-US" dirty="0" smtClean="0"/>
              <a:t>—A breach of any other obligations in the Master Agreement which are not remedied within a 30 day grace period.  </a:t>
            </a:r>
          </a:p>
          <a:p>
            <a:pPr lvl="1" algn="just"/>
            <a:endParaRPr lang="en-US" b="1" dirty="0" smtClean="0"/>
          </a:p>
          <a:p>
            <a:pPr lvl="1" algn="just"/>
            <a:r>
              <a:rPr lang="en-US" b="1" dirty="0" smtClean="0"/>
              <a:t>Credit </a:t>
            </a:r>
            <a:r>
              <a:rPr lang="en-US" b="1" dirty="0"/>
              <a:t>Support </a:t>
            </a:r>
            <a:r>
              <a:rPr lang="en-US" b="1" dirty="0" smtClean="0"/>
              <a:t>Default</a:t>
            </a:r>
            <a:r>
              <a:rPr lang="en-US" dirty="0" smtClean="0"/>
              <a:t>—Breach </a:t>
            </a:r>
            <a:r>
              <a:rPr lang="en-US" dirty="0"/>
              <a:t>of a Credit Support Document or </a:t>
            </a:r>
            <a:r>
              <a:rPr lang="en-US" dirty="0" smtClean="0"/>
              <a:t>the Credit </a:t>
            </a:r>
            <a:r>
              <a:rPr lang="en-US" dirty="0"/>
              <a:t>Support Document ceases to be in full force</a:t>
            </a:r>
            <a:r>
              <a:rPr lang="en-US" dirty="0" smtClean="0"/>
              <a:t>.</a:t>
            </a:r>
          </a:p>
          <a:p>
            <a:pPr marL="480018" lvl="1" indent="0" algn="just">
              <a:buNone/>
            </a:pPr>
            <a:endParaRPr lang="en-US" dirty="0" smtClean="0"/>
          </a:p>
          <a:p>
            <a:pPr lvl="1" algn="just"/>
            <a:r>
              <a:rPr lang="en-US" b="1" dirty="0" smtClean="0"/>
              <a:t>Misrepresentation</a:t>
            </a:r>
            <a:r>
              <a:rPr lang="en-US" dirty="0" smtClean="0"/>
              <a:t>—Any representation, other than one of the tax representations, is incorrect when made or repeated.</a:t>
            </a:r>
          </a:p>
          <a:p>
            <a:pPr lvl="1"/>
            <a:endParaRPr lang="en-US" dirty="0"/>
          </a:p>
          <a:p>
            <a:endParaRPr lang="en-US" dirty="0"/>
          </a:p>
        </p:txBody>
      </p:sp>
      <p:pic>
        <p:nvPicPr>
          <p:cNvPr id="4" name="Picture 2" descr="C:\Users\novelj\AppData\Local\Microsoft\Windows\Temporary Internet Files\Content.IE5\YPW7MHFT\Golden_key_icon.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60987" y="3561011"/>
            <a:ext cx="1712890" cy="1571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803402"/>
      </p:ext>
    </p:extLst>
  </p:cSld>
  <p:clrMapOvr>
    <a:masterClrMapping/>
  </p:clrMapOvr>
</p:sld>
</file>

<file path=ppt/theme/theme1.xml><?xml version="1.0" encoding="utf-8"?>
<a:theme xmlns:a="http://schemas.openxmlformats.org/drawingml/2006/main" name="Interest Rate Swap Agreements Overview and Litigation Issu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Interest Rate Swap Agreements Overview and Litigation Issues</Template>
  <TotalTime>0</TotalTime>
  <Words>2009</Words>
  <Application>Microsoft Office PowerPoint</Application>
  <PresentationFormat>Custom</PresentationFormat>
  <Paragraphs>181</Paragraphs>
  <Slides>21</Slides>
  <Notes>20</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Interest Rate Swap Agreements Overview and Litigation Issues</vt:lpstr>
      <vt:lpstr>Custom Design</vt:lpstr>
      <vt:lpstr>Interest Rate Swap Agreements: Overview and Litigation Issues</vt:lpstr>
      <vt:lpstr>Overview of Interest Rate Swap Agreement</vt:lpstr>
      <vt:lpstr>Overview of Interest Rate Swap Agreement</vt:lpstr>
      <vt:lpstr>Overview of Interest Rate Swap Agreement</vt:lpstr>
      <vt:lpstr>Overview of Interest Rate Swap Agreement</vt:lpstr>
      <vt:lpstr>ISDA Master Agreement</vt:lpstr>
      <vt:lpstr>ISDA Master Agreement Key Provisions</vt:lpstr>
      <vt:lpstr>ISDA Master Agreement Key Provisions</vt:lpstr>
      <vt:lpstr>ISDA Master Agreement Key Provisions</vt:lpstr>
      <vt:lpstr>ISDA Master Agreement Key Provisions</vt:lpstr>
      <vt:lpstr>ISDA Master Agreement Key Provisions</vt:lpstr>
      <vt:lpstr>ISDA Master Agreement Key Provisions</vt:lpstr>
      <vt:lpstr>ISDA Master Agreement Key Provisions</vt:lpstr>
      <vt:lpstr>ISDA Master Agreement Key Provisions</vt:lpstr>
      <vt:lpstr>ISDA Master Agreement Key Provisions</vt:lpstr>
      <vt:lpstr>Schedule to ISDA Master Agreement</vt:lpstr>
      <vt:lpstr>Confirmations</vt:lpstr>
      <vt:lpstr>Litigation Issue # 1 Prepayment penalties and the closeout fee</vt:lpstr>
      <vt:lpstr>Litigation Issue # 2 The Closeout Fee</vt:lpstr>
      <vt:lpstr>Litigation Issue #3 Calculation of the Closeout Fee</vt:lpstr>
      <vt:lpstr>Litigation Issue #4 Violation of the Bank Holding Company Act</vt:lpstr>
    </vt:vector>
  </TitlesOfParts>
  <Company>KRCL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Interest Rate Swap Agreements: Overview and Litigation Issues</dc:title>
  <dc:creator>Jeff Novel</dc:creator>
  <cp:lastModifiedBy>Jeff Novel</cp:lastModifiedBy>
  <cp:revision>1</cp:revision>
  <cp:lastPrinted>2017-09-18T21:13:30Z</cp:lastPrinted>
  <dcterms:created xsi:type="dcterms:W3CDTF">2018-05-23T20:45:09Z</dcterms:created>
  <dcterms:modified xsi:type="dcterms:W3CDTF">2018-05-23T20:45:23Z</dcterms:modified>
</cp:coreProperties>
</file>